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61" r:id="rId4"/>
    <p:sldId id="286" r:id="rId5"/>
    <p:sldId id="276" r:id="rId6"/>
    <p:sldId id="287" r:id="rId7"/>
    <p:sldId id="288" r:id="rId8"/>
    <p:sldId id="277" r:id="rId9"/>
    <p:sldId id="275" r:id="rId10"/>
    <p:sldId id="281" r:id="rId11"/>
    <p:sldId id="263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56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95" d="100"/>
          <a:sy n="95" d="100"/>
        </p:scale>
        <p:origin x="6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818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487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636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3784839"/>
      </p:ext>
    </p:extLst>
  </p:cSld>
  <p:clrMapOvr>
    <a:masterClrMapping/>
  </p:clrMapOvr>
  <p:transition spd="slow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/>
          <p:cNvSpPr>
            <a:spLocks noGrp="1"/>
          </p:cNvSpPr>
          <p:nvPr>
            <p:ph type="pic" sz="quarter" idx="10"/>
          </p:nvPr>
        </p:nvSpPr>
        <p:spPr>
          <a:xfrm>
            <a:off x="5368636" y="49729"/>
            <a:ext cx="7549834" cy="6751747"/>
          </a:xfrm>
          <a:custGeom>
            <a:avLst/>
            <a:gdLst>
              <a:gd name="connsiteX0" fmla="*/ 2777634 w 3757402"/>
              <a:gd name="connsiteY0" fmla="*/ 0 h 3360210"/>
              <a:gd name="connsiteX1" fmla="*/ 2917880 w 3757402"/>
              <a:gd name="connsiteY1" fmla="*/ 58483 h 3360210"/>
              <a:gd name="connsiteX2" fmla="*/ 2917880 w 3757402"/>
              <a:gd name="connsiteY2" fmla="*/ 339205 h 3360210"/>
              <a:gd name="connsiteX3" fmla="*/ 2881520 w 3757402"/>
              <a:gd name="connsiteY3" fmla="*/ 378194 h 3360210"/>
              <a:gd name="connsiteX4" fmla="*/ 2881520 w 3757402"/>
              <a:gd name="connsiteY4" fmla="*/ 534150 h 3360210"/>
              <a:gd name="connsiteX5" fmla="*/ 3037348 w 3757402"/>
              <a:gd name="connsiteY5" fmla="*/ 534150 h 3360210"/>
              <a:gd name="connsiteX6" fmla="*/ 3084096 w 3757402"/>
              <a:gd name="connsiteY6" fmla="*/ 487363 h 3360210"/>
              <a:gd name="connsiteX7" fmla="*/ 3250313 w 3757402"/>
              <a:gd name="connsiteY7" fmla="*/ 487363 h 3360210"/>
              <a:gd name="connsiteX8" fmla="*/ 3250313 w 3757402"/>
              <a:gd name="connsiteY8" fmla="*/ 653717 h 3360210"/>
              <a:gd name="connsiteX9" fmla="*/ 3213953 w 3757402"/>
              <a:gd name="connsiteY9" fmla="*/ 690107 h 3360210"/>
              <a:gd name="connsiteX10" fmla="*/ 3213953 w 3757402"/>
              <a:gd name="connsiteY10" fmla="*/ 747291 h 3360210"/>
              <a:gd name="connsiteX11" fmla="*/ 3271090 w 3757402"/>
              <a:gd name="connsiteY11" fmla="*/ 747291 h 3360210"/>
              <a:gd name="connsiteX12" fmla="*/ 3458083 w 3757402"/>
              <a:gd name="connsiteY12" fmla="*/ 560143 h 3360210"/>
              <a:gd name="connsiteX13" fmla="*/ 3624300 w 3757402"/>
              <a:gd name="connsiteY13" fmla="*/ 560143 h 3360210"/>
              <a:gd name="connsiteX14" fmla="*/ 3624300 w 3757402"/>
              <a:gd name="connsiteY14" fmla="*/ 723897 h 3360210"/>
              <a:gd name="connsiteX15" fmla="*/ 3242521 w 3757402"/>
              <a:gd name="connsiteY15" fmla="*/ 1103391 h 3360210"/>
              <a:gd name="connsiteX16" fmla="*/ 3242521 w 3757402"/>
              <a:gd name="connsiteY16" fmla="*/ 1248950 h 3360210"/>
              <a:gd name="connsiteX17" fmla="*/ 3242521 w 3757402"/>
              <a:gd name="connsiteY17" fmla="*/ 1386712 h 3360210"/>
              <a:gd name="connsiteX18" fmla="*/ 3149024 w 3757402"/>
              <a:gd name="connsiteY18" fmla="*/ 1482885 h 3360210"/>
              <a:gd name="connsiteX19" fmla="*/ 3149024 w 3757402"/>
              <a:gd name="connsiteY19" fmla="*/ 1592055 h 3360210"/>
              <a:gd name="connsiteX20" fmla="*/ 3255507 w 3757402"/>
              <a:gd name="connsiteY20" fmla="*/ 1592055 h 3360210"/>
              <a:gd name="connsiteX21" fmla="*/ 3471069 w 3757402"/>
              <a:gd name="connsiteY21" fmla="*/ 1378914 h 3360210"/>
              <a:gd name="connsiteX22" fmla="*/ 3632091 w 3757402"/>
              <a:gd name="connsiteY22" fmla="*/ 1378914 h 3360210"/>
              <a:gd name="connsiteX23" fmla="*/ 3632091 w 3757402"/>
              <a:gd name="connsiteY23" fmla="*/ 1540069 h 3360210"/>
              <a:gd name="connsiteX24" fmla="*/ 3372378 w 3757402"/>
              <a:gd name="connsiteY24" fmla="*/ 1799996 h 3360210"/>
              <a:gd name="connsiteX25" fmla="*/ 3372378 w 3757402"/>
              <a:gd name="connsiteY25" fmla="*/ 1927361 h 3360210"/>
              <a:gd name="connsiteX26" fmla="*/ 3502234 w 3757402"/>
              <a:gd name="connsiteY26" fmla="*/ 1927361 h 3360210"/>
              <a:gd name="connsiteX27" fmla="*/ 3585343 w 3757402"/>
              <a:gd name="connsiteY27" fmla="*/ 1844184 h 3360210"/>
              <a:gd name="connsiteX28" fmla="*/ 3728185 w 3757402"/>
              <a:gd name="connsiteY28" fmla="*/ 1844184 h 3360210"/>
              <a:gd name="connsiteX29" fmla="*/ 3728185 w 3757402"/>
              <a:gd name="connsiteY29" fmla="*/ 1989743 h 3360210"/>
              <a:gd name="connsiteX30" fmla="*/ 2543892 w 3757402"/>
              <a:gd name="connsiteY30" fmla="*/ 3175012 h 3360210"/>
              <a:gd name="connsiteX31" fmla="*/ 2320539 w 3757402"/>
              <a:gd name="connsiteY31" fmla="*/ 3175012 h 3360210"/>
              <a:gd name="connsiteX32" fmla="*/ 2133545 w 3757402"/>
              <a:gd name="connsiteY32" fmla="*/ 3175012 h 3360210"/>
              <a:gd name="connsiteX33" fmla="*/ 2001092 w 3757402"/>
              <a:gd name="connsiteY33" fmla="*/ 3307575 h 3360210"/>
              <a:gd name="connsiteX34" fmla="*/ 1746573 w 3757402"/>
              <a:gd name="connsiteY34" fmla="*/ 3307575 h 3360210"/>
              <a:gd name="connsiteX35" fmla="*/ 1746573 w 3757402"/>
              <a:gd name="connsiteY35" fmla="*/ 3055445 h 3360210"/>
              <a:gd name="connsiteX36" fmla="*/ 1749170 w 3757402"/>
              <a:gd name="connsiteY36" fmla="*/ 3050247 h 3360210"/>
              <a:gd name="connsiteX37" fmla="*/ 1743975 w 3757402"/>
              <a:gd name="connsiteY37" fmla="*/ 2800716 h 3360210"/>
              <a:gd name="connsiteX38" fmla="*/ 1497248 w 3757402"/>
              <a:gd name="connsiteY38" fmla="*/ 2800716 h 3360210"/>
              <a:gd name="connsiteX39" fmla="*/ 1193383 w 3757402"/>
              <a:gd name="connsiteY39" fmla="*/ 3104831 h 3360210"/>
              <a:gd name="connsiteX40" fmla="*/ 1003792 w 3757402"/>
              <a:gd name="connsiteY40" fmla="*/ 3104831 h 3360210"/>
              <a:gd name="connsiteX41" fmla="*/ 1003792 w 3757402"/>
              <a:gd name="connsiteY41" fmla="*/ 2915085 h 3360210"/>
              <a:gd name="connsiteX42" fmla="*/ 1164815 w 3757402"/>
              <a:gd name="connsiteY42" fmla="*/ 2753930 h 3360210"/>
              <a:gd name="connsiteX43" fmla="*/ 1164815 w 3757402"/>
              <a:gd name="connsiteY43" fmla="*/ 2616168 h 3360210"/>
              <a:gd name="connsiteX44" fmla="*/ 1164815 w 3757402"/>
              <a:gd name="connsiteY44" fmla="*/ 2431620 h 3360210"/>
              <a:gd name="connsiteX45" fmla="*/ 1164815 w 3757402"/>
              <a:gd name="connsiteY45" fmla="*/ 2306855 h 3360210"/>
              <a:gd name="connsiteX46" fmla="*/ 1040152 w 3757402"/>
              <a:gd name="connsiteY46" fmla="*/ 2306855 h 3360210"/>
              <a:gd name="connsiteX47" fmla="*/ 783036 w 3757402"/>
              <a:gd name="connsiteY47" fmla="*/ 2564183 h 3360210"/>
              <a:gd name="connsiteX48" fmla="*/ 627208 w 3757402"/>
              <a:gd name="connsiteY48" fmla="*/ 2564183 h 3360210"/>
              <a:gd name="connsiteX49" fmla="*/ 627208 w 3757402"/>
              <a:gd name="connsiteY49" fmla="*/ 2408226 h 3360210"/>
              <a:gd name="connsiteX50" fmla="*/ 980418 w 3757402"/>
              <a:gd name="connsiteY50" fmla="*/ 2054725 h 3360210"/>
              <a:gd name="connsiteX51" fmla="*/ 980418 w 3757402"/>
              <a:gd name="connsiteY51" fmla="*/ 1953354 h 3360210"/>
              <a:gd name="connsiteX52" fmla="*/ 876533 w 3757402"/>
              <a:gd name="connsiteY52" fmla="*/ 1953354 h 3360210"/>
              <a:gd name="connsiteX53" fmla="*/ 255818 w 3757402"/>
              <a:gd name="connsiteY53" fmla="*/ 2574580 h 3360210"/>
              <a:gd name="connsiteX54" fmla="*/ 42853 w 3757402"/>
              <a:gd name="connsiteY54" fmla="*/ 2574580 h 3360210"/>
              <a:gd name="connsiteX55" fmla="*/ 42853 w 3757402"/>
              <a:gd name="connsiteY55" fmla="*/ 2361439 h 3360210"/>
              <a:gd name="connsiteX56" fmla="*/ 554488 w 3757402"/>
              <a:gd name="connsiteY56" fmla="*/ 1849383 h 3360210"/>
              <a:gd name="connsiteX57" fmla="*/ 554488 w 3757402"/>
              <a:gd name="connsiteY57" fmla="*/ 1779202 h 3360210"/>
              <a:gd name="connsiteX58" fmla="*/ 484366 w 3757402"/>
              <a:gd name="connsiteY58" fmla="*/ 1779202 h 3360210"/>
              <a:gd name="connsiteX59" fmla="*/ 320746 w 3757402"/>
              <a:gd name="connsiteY59" fmla="*/ 1942956 h 3360210"/>
              <a:gd name="connsiteX60" fmla="*/ 112976 w 3757402"/>
              <a:gd name="connsiteY60" fmla="*/ 1942956 h 3360210"/>
              <a:gd name="connsiteX61" fmla="*/ 112976 w 3757402"/>
              <a:gd name="connsiteY61" fmla="*/ 1735015 h 3360210"/>
              <a:gd name="connsiteX62" fmla="*/ 177904 w 3757402"/>
              <a:gd name="connsiteY62" fmla="*/ 1670033 h 3360210"/>
              <a:gd name="connsiteX63" fmla="*/ 177904 w 3757402"/>
              <a:gd name="connsiteY63" fmla="*/ 1485484 h 3360210"/>
              <a:gd name="connsiteX64" fmla="*/ 177904 w 3757402"/>
              <a:gd name="connsiteY64" fmla="*/ 1311333 h 3360210"/>
              <a:gd name="connsiteX65" fmla="*/ 175307 w 3757402"/>
              <a:gd name="connsiteY65" fmla="*/ 1134582 h 3360210"/>
              <a:gd name="connsiteX66" fmla="*/ 175307 w 3757402"/>
              <a:gd name="connsiteY66" fmla="*/ 947435 h 3360210"/>
              <a:gd name="connsiteX67" fmla="*/ 1058332 w 3757402"/>
              <a:gd name="connsiteY67" fmla="*/ 100072 h 3360210"/>
              <a:gd name="connsiteX68" fmla="*/ 1250520 w 3757402"/>
              <a:gd name="connsiteY68" fmla="*/ 102671 h 3360210"/>
              <a:gd name="connsiteX69" fmla="*/ 1250520 w 3757402"/>
              <a:gd name="connsiteY69" fmla="*/ 295017 h 3360210"/>
              <a:gd name="connsiteX70" fmla="*/ 1159620 w 3757402"/>
              <a:gd name="connsiteY70" fmla="*/ 385992 h 3360210"/>
              <a:gd name="connsiteX71" fmla="*/ 1159620 w 3757402"/>
              <a:gd name="connsiteY71" fmla="*/ 531551 h 3360210"/>
              <a:gd name="connsiteX72" fmla="*/ 1305060 w 3757402"/>
              <a:gd name="connsiteY72" fmla="*/ 531551 h 3360210"/>
              <a:gd name="connsiteX73" fmla="*/ 1585550 w 3757402"/>
              <a:gd name="connsiteY73" fmla="*/ 248230 h 3360210"/>
              <a:gd name="connsiteX74" fmla="*/ 1767350 w 3757402"/>
              <a:gd name="connsiteY74" fmla="*/ 248230 h 3360210"/>
              <a:gd name="connsiteX75" fmla="*/ 1946552 w 3757402"/>
              <a:gd name="connsiteY75" fmla="*/ 248230 h 3360210"/>
              <a:gd name="connsiteX76" fmla="*/ 2123157 w 3757402"/>
              <a:gd name="connsiteY76" fmla="*/ 71480 h 3360210"/>
              <a:gd name="connsiteX77" fmla="*/ 2291970 w 3757402"/>
              <a:gd name="connsiteY77" fmla="*/ 71480 h 3360210"/>
              <a:gd name="connsiteX78" fmla="*/ 2291970 w 3757402"/>
              <a:gd name="connsiteY78" fmla="*/ 240432 h 3360210"/>
              <a:gd name="connsiteX79" fmla="*/ 2214056 w 3757402"/>
              <a:gd name="connsiteY79" fmla="*/ 318411 h 3360210"/>
              <a:gd name="connsiteX80" fmla="*/ 2214056 w 3757402"/>
              <a:gd name="connsiteY80" fmla="*/ 401587 h 3360210"/>
              <a:gd name="connsiteX81" fmla="*/ 2297165 w 3757402"/>
              <a:gd name="connsiteY81" fmla="*/ 401587 h 3360210"/>
              <a:gd name="connsiteX82" fmla="*/ 2637389 w 3757402"/>
              <a:gd name="connsiteY82" fmla="*/ 58483 h 3360210"/>
              <a:gd name="connsiteX83" fmla="*/ 2777634 w 3757402"/>
              <a:gd name="connsiteY83" fmla="*/ 0 h 336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3757402" h="3360210">
                <a:moveTo>
                  <a:pt x="2777634" y="0"/>
                </a:moveTo>
                <a:cubicBezTo>
                  <a:pt x="2828279" y="0"/>
                  <a:pt x="2878923" y="19494"/>
                  <a:pt x="2917880" y="58483"/>
                </a:cubicBezTo>
                <a:cubicBezTo>
                  <a:pt x="2995794" y="136462"/>
                  <a:pt x="2995794" y="261227"/>
                  <a:pt x="2917880" y="339205"/>
                </a:cubicBezTo>
                <a:cubicBezTo>
                  <a:pt x="2917880" y="339205"/>
                  <a:pt x="2917880" y="339205"/>
                  <a:pt x="2881520" y="378194"/>
                </a:cubicBezTo>
                <a:cubicBezTo>
                  <a:pt x="2837368" y="419782"/>
                  <a:pt x="2837368" y="489963"/>
                  <a:pt x="2881520" y="534150"/>
                </a:cubicBezTo>
                <a:cubicBezTo>
                  <a:pt x="2925671" y="578338"/>
                  <a:pt x="2995794" y="578338"/>
                  <a:pt x="3037348" y="534150"/>
                </a:cubicBezTo>
                <a:cubicBezTo>
                  <a:pt x="3037348" y="534150"/>
                  <a:pt x="3037348" y="534150"/>
                  <a:pt x="3084096" y="487363"/>
                </a:cubicBezTo>
                <a:cubicBezTo>
                  <a:pt x="3130844" y="440576"/>
                  <a:pt x="3206161" y="440576"/>
                  <a:pt x="3250313" y="487363"/>
                </a:cubicBezTo>
                <a:cubicBezTo>
                  <a:pt x="3297061" y="531551"/>
                  <a:pt x="3297061" y="606930"/>
                  <a:pt x="3250313" y="653717"/>
                </a:cubicBezTo>
                <a:cubicBezTo>
                  <a:pt x="3250313" y="653717"/>
                  <a:pt x="3250313" y="653717"/>
                  <a:pt x="3213953" y="690107"/>
                </a:cubicBezTo>
                <a:cubicBezTo>
                  <a:pt x="3198370" y="705702"/>
                  <a:pt x="3198370" y="731695"/>
                  <a:pt x="3213953" y="747291"/>
                </a:cubicBezTo>
                <a:cubicBezTo>
                  <a:pt x="3229536" y="762886"/>
                  <a:pt x="3255507" y="762886"/>
                  <a:pt x="3271090" y="747291"/>
                </a:cubicBezTo>
                <a:cubicBezTo>
                  <a:pt x="3271090" y="747291"/>
                  <a:pt x="3271090" y="747291"/>
                  <a:pt x="3458083" y="560143"/>
                </a:cubicBezTo>
                <a:cubicBezTo>
                  <a:pt x="3504832" y="515955"/>
                  <a:pt x="3577551" y="515955"/>
                  <a:pt x="3624300" y="560143"/>
                </a:cubicBezTo>
                <a:cubicBezTo>
                  <a:pt x="3668451" y="604331"/>
                  <a:pt x="3668451" y="679710"/>
                  <a:pt x="3624300" y="723897"/>
                </a:cubicBezTo>
                <a:cubicBezTo>
                  <a:pt x="3624300" y="723897"/>
                  <a:pt x="3624300" y="723897"/>
                  <a:pt x="3242521" y="1103391"/>
                </a:cubicBezTo>
                <a:cubicBezTo>
                  <a:pt x="3203564" y="1144980"/>
                  <a:pt x="3203564" y="1209961"/>
                  <a:pt x="3242521" y="1248950"/>
                </a:cubicBezTo>
                <a:cubicBezTo>
                  <a:pt x="3281478" y="1287940"/>
                  <a:pt x="3281478" y="1350322"/>
                  <a:pt x="3242521" y="1386712"/>
                </a:cubicBezTo>
                <a:cubicBezTo>
                  <a:pt x="3242521" y="1386712"/>
                  <a:pt x="3242521" y="1386712"/>
                  <a:pt x="3149024" y="1482885"/>
                </a:cubicBezTo>
                <a:cubicBezTo>
                  <a:pt x="3117859" y="1514076"/>
                  <a:pt x="3117859" y="1563463"/>
                  <a:pt x="3149024" y="1592055"/>
                </a:cubicBezTo>
                <a:cubicBezTo>
                  <a:pt x="3177593" y="1623246"/>
                  <a:pt x="3226938" y="1623246"/>
                  <a:pt x="3255507" y="1592055"/>
                </a:cubicBezTo>
                <a:cubicBezTo>
                  <a:pt x="3255507" y="1592055"/>
                  <a:pt x="3255507" y="1592055"/>
                  <a:pt x="3471069" y="1378914"/>
                </a:cubicBezTo>
                <a:cubicBezTo>
                  <a:pt x="3515220" y="1332127"/>
                  <a:pt x="3587940" y="1332127"/>
                  <a:pt x="3632091" y="1378914"/>
                </a:cubicBezTo>
                <a:cubicBezTo>
                  <a:pt x="3676242" y="1423102"/>
                  <a:pt x="3676242" y="1495881"/>
                  <a:pt x="3632091" y="1540069"/>
                </a:cubicBezTo>
                <a:cubicBezTo>
                  <a:pt x="3632091" y="1540069"/>
                  <a:pt x="3632091" y="1540069"/>
                  <a:pt x="3372378" y="1799996"/>
                </a:cubicBezTo>
                <a:cubicBezTo>
                  <a:pt x="3336018" y="1833787"/>
                  <a:pt x="3336018" y="1893570"/>
                  <a:pt x="3372378" y="1927361"/>
                </a:cubicBezTo>
                <a:cubicBezTo>
                  <a:pt x="3408738" y="1963751"/>
                  <a:pt x="3465874" y="1963751"/>
                  <a:pt x="3502234" y="1927361"/>
                </a:cubicBezTo>
                <a:cubicBezTo>
                  <a:pt x="3502234" y="1927361"/>
                  <a:pt x="3502234" y="1927361"/>
                  <a:pt x="3585343" y="1844184"/>
                </a:cubicBezTo>
                <a:cubicBezTo>
                  <a:pt x="3624300" y="1805195"/>
                  <a:pt x="3689228" y="1805195"/>
                  <a:pt x="3728185" y="1844184"/>
                </a:cubicBezTo>
                <a:cubicBezTo>
                  <a:pt x="3767142" y="1885772"/>
                  <a:pt x="3767142" y="1948155"/>
                  <a:pt x="3728185" y="1989743"/>
                </a:cubicBezTo>
                <a:cubicBezTo>
                  <a:pt x="3728185" y="1989743"/>
                  <a:pt x="3728185" y="1989743"/>
                  <a:pt x="2543892" y="3175012"/>
                </a:cubicBezTo>
                <a:cubicBezTo>
                  <a:pt x="2481561" y="3237394"/>
                  <a:pt x="2380273" y="3237394"/>
                  <a:pt x="2320539" y="3175012"/>
                </a:cubicBezTo>
                <a:cubicBezTo>
                  <a:pt x="2268596" y="3123026"/>
                  <a:pt x="2182891" y="3123026"/>
                  <a:pt x="2133545" y="3175012"/>
                </a:cubicBezTo>
                <a:cubicBezTo>
                  <a:pt x="2133545" y="3175012"/>
                  <a:pt x="2133545" y="3175012"/>
                  <a:pt x="2001092" y="3307575"/>
                </a:cubicBezTo>
                <a:cubicBezTo>
                  <a:pt x="1930969" y="3377755"/>
                  <a:pt x="1816695" y="3377755"/>
                  <a:pt x="1746573" y="3307575"/>
                </a:cubicBezTo>
                <a:cubicBezTo>
                  <a:pt x="1679047" y="3237394"/>
                  <a:pt x="1676450" y="3125626"/>
                  <a:pt x="1746573" y="3055445"/>
                </a:cubicBezTo>
                <a:cubicBezTo>
                  <a:pt x="1746573" y="3055445"/>
                  <a:pt x="1746573" y="3055445"/>
                  <a:pt x="1749170" y="3050247"/>
                </a:cubicBezTo>
                <a:cubicBezTo>
                  <a:pt x="1816695" y="2980066"/>
                  <a:pt x="1816695" y="2868298"/>
                  <a:pt x="1743975" y="2800716"/>
                </a:cubicBezTo>
                <a:cubicBezTo>
                  <a:pt x="1676450" y="2733135"/>
                  <a:pt x="1567370" y="2733135"/>
                  <a:pt x="1497248" y="2800716"/>
                </a:cubicBezTo>
                <a:cubicBezTo>
                  <a:pt x="1497248" y="2800716"/>
                  <a:pt x="1497248" y="2800716"/>
                  <a:pt x="1193383" y="3104831"/>
                </a:cubicBezTo>
                <a:cubicBezTo>
                  <a:pt x="1141440" y="3156817"/>
                  <a:pt x="1055735" y="3156817"/>
                  <a:pt x="1003792" y="3104831"/>
                </a:cubicBezTo>
                <a:cubicBezTo>
                  <a:pt x="951850" y="3050247"/>
                  <a:pt x="951850" y="2967070"/>
                  <a:pt x="1003792" y="2915085"/>
                </a:cubicBezTo>
                <a:cubicBezTo>
                  <a:pt x="1003792" y="2915085"/>
                  <a:pt x="1003792" y="2915085"/>
                  <a:pt x="1164815" y="2753930"/>
                </a:cubicBezTo>
                <a:cubicBezTo>
                  <a:pt x="1201175" y="2714940"/>
                  <a:pt x="1201175" y="2652558"/>
                  <a:pt x="1164815" y="2616168"/>
                </a:cubicBezTo>
                <a:cubicBezTo>
                  <a:pt x="1112872" y="2564183"/>
                  <a:pt x="1112872" y="2483605"/>
                  <a:pt x="1164815" y="2431620"/>
                </a:cubicBezTo>
                <a:cubicBezTo>
                  <a:pt x="1198577" y="2397829"/>
                  <a:pt x="1198577" y="2340645"/>
                  <a:pt x="1164815" y="2306855"/>
                </a:cubicBezTo>
                <a:cubicBezTo>
                  <a:pt x="1131052" y="2273064"/>
                  <a:pt x="1073915" y="2273064"/>
                  <a:pt x="1040152" y="2306855"/>
                </a:cubicBezTo>
                <a:cubicBezTo>
                  <a:pt x="1040152" y="2306855"/>
                  <a:pt x="1040152" y="2306855"/>
                  <a:pt x="783036" y="2564183"/>
                </a:cubicBezTo>
                <a:cubicBezTo>
                  <a:pt x="741482" y="2605771"/>
                  <a:pt x="671359" y="2605771"/>
                  <a:pt x="627208" y="2564183"/>
                </a:cubicBezTo>
                <a:cubicBezTo>
                  <a:pt x="585654" y="2519995"/>
                  <a:pt x="585654" y="2449815"/>
                  <a:pt x="627208" y="2408226"/>
                </a:cubicBezTo>
                <a:cubicBezTo>
                  <a:pt x="627208" y="2408226"/>
                  <a:pt x="627208" y="2408226"/>
                  <a:pt x="980418" y="2054725"/>
                </a:cubicBezTo>
                <a:cubicBezTo>
                  <a:pt x="1008987" y="2026133"/>
                  <a:pt x="1008987" y="1979346"/>
                  <a:pt x="980418" y="1953354"/>
                </a:cubicBezTo>
                <a:cubicBezTo>
                  <a:pt x="951850" y="1924761"/>
                  <a:pt x="905101" y="1924761"/>
                  <a:pt x="876533" y="1953354"/>
                </a:cubicBezTo>
                <a:cubicBezTo>
                  <a:pt x="876533" y="1953354"/>
                  <a:pt x="876533" y="1953354"/>
                  <a:pt x="255818" y="2574580"/>
                </a:cubicBezTo>
                <a:cubicBezTo>
                  <a:pt x="196084" y="2631764"/>
                  <a:pt x="102587" y="2631764"/>
                  <a:pt x="42853" y="2574580"/>
                </a:cubicBezTo>
                <a:cubicBezTo>
                  <a:pt x="-14284" y="2514796"/>
                  <a:pt x="-14284" y="2418623"/>
                  <a:pt x="42853" y="2361439"/>
                </a:cubicBezTo>
                <a:cubicBezTo>
                  <a:pt x="42853" y="2361439"/>
                  <a:pt x="42853" y="2361439"/>
                  <a:pt x="554488" y="1849383"/>
                </a:cubicBezTo>
                <a:cubicBezTo>
                  <a:pt x="575265" y="1828588"/>
                  <a:pt x="575265" y="1797397"/>
                  <a:pt x="554488" y="1779202"/>
                </a:cubicBezTo>
                <a:cubicBezTo>
                  <a:pt x="533711" y="1758408"/>
                  <a:pt x="502546" y="1758408"/>
                  <a:pt x="484366" y="1779202"/>
                </a:cubicBezTo>
                <a:cubicBezTo>
                  <a:pt x="484366" y="1779202"/>
                  <a:pt x="484366" y="1779202"/>
                  <a:pt x="320746" y="1942956"/>
                </a:cubicBezTo>
                <a:cubicBezTo>
                  <a:pt x="263609" y="2000140"/>
                  <a:pt x="170113" y="2000140"/>
                  <a:pt x="112976" y="1942956"/>
                </a:cubicBezTo>
                <a:cubicBezTo>
                  <a:pt x="55839" y="1885772"/>
                  <a:pt x="55839" y="1792199"/>
                  <a:pt x="112976" y="1735015"/>
                </a:cubicBezTo>
                <a:cubicBezTo>
                  <a:pt x="112976" y="1735015"/>
                  <a:pt x="112976" y="1735015"/>
                  <a:pt x="177904" y="1670033"/>
                </a:cubicBezTo>
                <a:cubicBezTo>
                  <a:pt x="229847" y="1618047"/>
                  <a:pt x="229847" y="1537470"/>
                  <a:pt x="177904" y="1485484"/>
                </a:cubicBezTo>
                <a:cubicBezTo>
                  <a:pt x="131156" y="1436098"/>
                  <a:pt x="131156" y="1358120"/>
                  <a:pt x="177904" y="1311333"/>
                </a:cubicBezTo>
                <a:cubicBezTo>
                  <a:pt x="227250" y="1261947"/>
                  <a:pt x="227250" y="1181369"/>
                  <a:pt x="175307" y="1134582"/>
                </a:cubicBezTo>
                <a:cubicBezTo>
                  <a:pt x="123364" y="1082597"/>
                  <a:pt x="123364" y="996821"/>
                  <a:pt x="175307" y="947435"/>
                </a:cubicBezTo>
                <a:cubicBezTo>
                  <a:pt x="175307" y="947435"/>
                  <a:pt x="175307" y="947435"/>
                  <a:pt x="1058332" y="100072"/>
                </a:cubicBezTo>
                <a:cubicBezTo>
                  <a:pt x="1112872" y="48086"/>
                  <a:pt x="1195980" y="48086"/>
                  <a:pt x="1250520" y="102671"/>
                </a:cubicBezTo>
                <a:cubicBezTo>
                  <a:pt x="1302463" y="154656"/>
                  <a:pt x="1302463" y="243032"/>
                  <a:pt x="1250520" y="295017"/>
                </a:cubicBezTo>
                <a:cubicBezTo>
                  <a:pt x="1250520" y="295017"/>
                  <a:pt x="1250520" y="295017"/>
                  <a:pt x="1159620" y="385992"/>
                </a:cubicBezTo>
                <a:cubicBezTo>
                  <a:pt x="1120663" y="424981"/>
                  <a:pt x="1120663" y="489963"/>
                  <a:pt x="1159620" y="531551"/>
                </a:cubicBezTo>
                <a:cubicBezTo>
                  <a:pt x="1201175" y="570540"/>
                  <a:pt x="1266103" y="570540"/>
                  <a:pt x="1305060" y="531551"/>
                </a:cubicBezTo>
                <a:cubicBezTo>
                  <a:pt x="1305060" y="531551"/>
                  <a:pt x="1305060" y="531551"/>
                  <a:pt x="1585550" y="248230"/>
                </a:cubicBezTo>
                <a:cubicBezTo>
                  <a:pt x="1637493" y="198844"/>
                  <a:pt x="1718004" y="198844"/>
                  <a:pt x="1767350" y="248230"/>
                </a:cubicBezTo>
                <a:cubicBezTo>
                  <a:pt x="1816695" y="297616"/>
                  <a:pt x="1897206" y="297616"/>
                  <a:pt x="1946552" y="248230"/>
                </a:cubicBezTo>
                <a:cubicBezTo>
                  <a:pt x="1946552" y="248230"/>
                  <a:pt x="1946552" y="248230"/>
                  <a:pt x="2123157" y="71480"/>
                </a:cubicBezTo>
                <a:cubicBezTo>
                  <a:pt x="2169905" y="24693"/>
                  <a:pt x="2245222" y="24693"/>
                  <a:pt x="2291970" y="71480"/>
                </a:cubicBezTo>
                <a:cubicBezTo>
                  <a:pt x="2338719" y="118267"/>
                  <a:pt x="2338719" y="193645"/>
                  <a:pt x="2291970" y="240432"/>
                </a:cubicBezTo>
                <a:cubicBezTo>
                  <a:pt x="2291970" y="240432"/>
                  <a:pt x="2291970" y="240432"/>
                  <a:pt x="2214056" y="318411"/>
                </a:cubicBezTo>
                <a:cubicBezTo>
                  <a:pt x="2190682" y="341804"/>
                  <a:pt x="2190682" y="378194"/>
                  <a:pt x="2214056" y="401587"/>
                </a:cubicBezTo>
                <a:cubicBezTo>
                  <a:pt x="2237431" y="424981"/>
                  <a:pt x="2273791" y="424981"/>
                  <a:pt x="2297165" y="401587"/>
                </a:cubicBezTo>
                <a:cubicBezTo>
                  <a:pt x="2297165" y="401587"/>
                  <a:pt x="2297165" y="401587"/>
                  <a:pt x="2637389" y="58483"/>
                </a:cubicBezTo>
                <a:cubicBezTo>
                  <a:pt x="2676346" y="19494"/>
                  <a:pt x="2726990" y="0"/>
                  <a:pt x="2777634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80907686"/>
      </p:ext>
    </p:extLst>
  </p:cSld>
  <p:clrMapOvr>
    <a:masterClrMapping/>
  </p:clrMapOvr>
  <p:transition spd="slow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/>
          <p:cNvSpPr>
            <a:spLocks noGrp="1"/>
          </p:cNvSpPr>
          <p:nvPr>
            <p:ph type="pic" sz="quarter" idx="10"/>
          </p:nvPr>
        </p:nvSpPr>
        <p:spPr>
          <a:xfrm>
            <a:off x="2853508" y="-1643098"/>
            <a:ext cx="6484984" cy="5799461"/>
          </a:xfrm>
          <a:custGeom>
            <a:avLst/>
            <a:gdLst>
              <a:gd name="connsiteX0" fmla="*/ 2777634 w 3757402"/>
              <a:gd name="connsiteY0" fmla="*/ 0 h 3360210"/>
              <a:gd name="connsiteX1" fmla="*/ 2917880 w 3757402"/>
              <a:gd name="connsiteY1" fmla="*/ 58483 h 3360210"/>
              <a:gd name="connsiteX2" fmla="*/ 2917880 w 3757402"/>
              <a:gd name="connsiteY2" fmla="*/ 339205 h 3360210"/>
              <a:gd name="connsiteX3" fmla="*/ 2881520 w 3757402"/>
              <a:gd name="connsiteY3" fmla="*/ 378194 h 3360210"/>
              <a:gd name="connsiteX4" fmla="*/ 2881520 w 3757402"/>
              <a:gd name="connsiteY4" fmla="*/ 534150 h 3360210"/>
              <a:gd name="connsiteX5" fmla="*/ 3037348 w 3757402"/>
              <a:gd name="connsiteY5" fmla="*/ 534150 h 3360210"/>
              <a:gd name="connsiteX6" fmla="*/ 3084096 w 3757402"/>
              <a:gd name="connsiteY6" fmla="*/ 487363 h 3360210"/>
              <a:gd name="connsiteX7" fmla="*/ 3250313 w 3757402"/>
              <a:gd name="connsiteY7" fmla="*/ 487363 h 3360210"/>
              <a:gd name="connsiteX8" fmla="*/ 3250313 w 3757402"/>
              <a:gd name="connsiteY8" fmla="*/ 653717 h 3360210"/>
              <a:gd name="connsiteX9" fmla="*/ 3213953 w 3757402"/>
              <a:gd name="connsiteY9" fmla="*/ 690107 h 3360210"/>
              <a:gd name="connsiteX10" fmla="*/ 3213953 w 3757402"/>
              <a:gd name="connsiteY10" fmla="*/ 747291 h 3360210"/>
              <a:gd name="connsiteX11" fmla="*/ 3271090 w 3757402"/>
              <a:gd name="connsiteY11" fmla="*/ 747291 h 3360210"/>
              <a:gd name="connsiteX12" fmla="*/ 3458083 w 3757402"/>
              <a:gd name="connsiteY12" fmla="*/ 560143 h 3360210"/>
              <a:gd name="connsiteX13" fmla="*/ 3624300 w 3757402"/>
              <a:gd name="connsiteY13" fmla="*/ 560143 h 3360210"/>
              <a:gd name="connsiteX14" fmla="*/ 3624300 w 3757402"/>
              <a:gd name="connsiteY14" fmla="*/ 723897 h 3360210"/>
              <a:gd name="connsiteX15" fmla="*/ 3242521 w 3757402"/>
              <a:gd name="connsiteY15" fmla="*/ 1103391 h 3360210"/>
              <a:gd name="connsiteX16" fmla="*/ 3242521 w 3757402"/>
              <a:gd name="connsiteY16" fmla="*/ 1248950 h 3360210"/>
              <a:gd name="connsiteX17" fmla="*/ 3242521 w 3757402"/>
              <a:gd name="connsiteY17" fmla="*/ 1386712 h 3360210"/>
              <a:gd name="connsiteX18" fmla="*/ 3149024 w 3757402"/>
              <a:gd name="connsiteY18" fmla="*/ 1482885 h 3360210"/>
              <a:gd name="connsiteX19" fmla="*/ 3149024 w 3757402"/>
              <a:gd name="connsiteY19" fmla="*/ 1592055 h 3360210"/>
              <a:gd name="connsiteX20" fmla="*/ 3255507 w 3757402"/>
              <a:gd name="connsiteY20" fmla="*/ 1592055 h 3360210"/>
              <a:gd name="connsiteX21" fmla="*/ 3471069 w 3757402"/>
              <a:gd name="connsiteY21" fmla="*/ 1378914 h 3360210"/>
              <a:gd name="connsiteX22" fmla="*/ 3632091 w 3757402"/>
              <a:gd name="connsiteY22" fmla="*/ 1378914 h 3360210"/>
              <a:gd name="connsiteX23" fmla="*/ 3632091 w 3757402"/>
              <a:gd name="connsiteY23" fmla="*/ 1540069 h 3360210"/>
              <a:gd name="connsiteX24" fmla="*/ 3372378 w 3757402"/>
              <a:gd name="connsiteY24" fmla="*/ 1799996 h 3360210"/>
              <a:gd name="connsiteX25" fmla="*/ 3372378 w 3757402"/>
              <a:gd name="connsiteY25" fmla="*/ 1927361 h 3360210"/>
              <a:gd name="connsiteX26" fmla="*/ 3502234 w 3757402"/>
              <a:gd name="connsiteY26" fmla="*/ 1927361 h 3360210"/>
              <a:gd name="connsiteX27" fmla="*/ 3585343 w 3757402"/>
              <a:gd name="connsiteY27" fmla="*/ 1844184 h 3360210"/>
              <a:gd name="connsiteX28" fmla="*/ 3728185 w 3757402"/>
              <a:gd name="connsiteY28" fmla="*/ 1844184 h 3360210"/>
              <a:gd name="connsiteX29" fmla="*/ 3728185 w 3757402"/>
              <a:gd name="connsiteY29" fmla="*/ 1989743 h 3360210"/>
              <a:gd name="connsiteX30" fmla="*/ 2543892 w 3757402"/>
              <a:gd name="connsiteY30" fmla="*/ 3175012 h 3360210"/>
              <a:gd name="connsiteX31" fmla="*/ 2320539 w 3757402"/>
              <a:gd name="connsiteY31" fmla="*/ 3175012 h 3360210"/>
              <a:gd name="connsiteX32" fmla="*/ 2133545 w 3757402"/>
              <a:gd name="connsiteY32" fmla="*/ 3175012 h 3360210"/>
              <a:gd name="connsiteX33" fmla="*/ 2001092 w 3757402"/>
              <a:gd name="connsiteY33" fmla="*/ 3307575 h 3360210"/>
              <a:gd name="connsiteX34" fmla="*/ 1746573 w 3757402"/>
              <a:gd name="connsiteY34" fmla="*/ 3307575 h 3360210"/>
              <a:gd name="connsiteX35" fmla="*/ 1746573 w 3757402"/>
              <a:gd name="connsiteY35" fmla="*/ 3055445 h 3360210"/>
              <a:gd name="connsiteX36" fmla="*/ 1749170 w 3757402"/>
              <a:gd name="connsiteY36" fmla="*/ 3050247 h 3360210"/>
              <a:gd name="connsiteX37" fmla="*/ 1743975 w 3757402"/>
              <a:gd name="connsiteY37" fmla="*/ 2800716 h 3360210"/>
              <a:gd name="connsiteX38" fmla="*/ 1497248 w 3757402"/>
              <a:gd name="connsiteY38" fmla="*/ 2800716 h 3360210"/>
              <a:gd name="connsiteX39" fmla="*/ 1193383 w 3757402"/>
              <a:gd name="connsiteY39" fmla="*/ 3104831 h 3360210"/>
              <a:gd name="connsiteX40" fmla="*/ 1003792 w 3757402"/>
              <a:gd name="connsiteY40" fmla="*/ 3104831 h 3360210"/>
              <a:gd name="connsiteX41" fmla="*/ 1003792 w 3757402"/>
              <a:gd name="connsiteY41" fmla="*/ 2915085 h 3360210"/>
              <a:gd name="connsiteX42" fmla="*/ 1164815 w 3757402"/>
              <a:gd name="connsiteY42" fmla="*/ 2753930 h 3360210"/>
              <a:gd name="connsiteX43" fmla="*/ 1164815 w 3757402"/>
              <a:gd name="connsiteY43" fmla="*/ 2616168 h 3360210"/>
              <a:gd name="connsiteX44" fmla="*/ 1164815 w 3757402"/>
              <a:gd name="connsiteY44" fmla="*/ 2431620 h 3360210"/>
              <a:gd name="connsiteX45" fmla="*/ 1164815 w 3757402"/>
              <a:gd name="connsiteY45" fmla="*/ 2306855 h 3360210"/>
              <a:gd name="connsiteX46" fmla="*/ 1040152 w 3757402"/>
              <a:gd name="connsiteY46" fmla="*/ 2306855 h 3360210"/>
              <a:gd name="connsiteX47" fmla="*/ 783036 w 3757402"/>
              <a:gd name="connsiteY47" fmla="*/ 2564183 h 3360210"/>
              <a:gd name="connsiteX48" fmla="*/ 627208 w 3757402"/>
              <a:gd name="connsiteY48" fmla="*/ 2564183 h 3360210"/>
              <a:gd name="connsiteX49" fmla="*/ 627208 w 3757402"/>
              <a:gd name="connsiteY49" fmla="*/ 2408226 h 3360210"/>
              <a:gd name="connsiteX50" fmla="*/ 980418 w 3757402"/>
              <a:gd name="connsiteY50" fmla="*/ 2054725 h 3360210"/>
              <a:gd name="connsiteX51" fmla="*/ 980418 w 3757402"/>
              <a:gd name="connsiteY51" fmla="*/ 1953354 h 3360210"/>
              <a:gd name="connsiteX52" fmla="*/ 876533 w 3757402"/>
              <a:gd name="connsiteY52" fmla="*/ 1953354 h 3360210"/>
              <a:gd name="connsiteX53" fmla="*/ 255818 w 3757402"/>
              <a:gd name="connsiteY53" fmla="*/ 2574580 h 3360210"/>
              <a:gd name="connsiteX54" fmla="*/ 42853 w 3757402"/>
              <a:gd name="connsiteY54" fmla="*/ 2574580 h 3360210"/>
              <a:gd name="connsiteX55" fmla="*/ 42853 w 3757402"/>
              <a:gd name="connsiteY55" fmla="*/ 2361439 h 3360210"/>
              <a:gd name="connsiteX56" fmla="*/ 554488 w 3757402"/>
              <a:gd name="connsiteY56" fmla="*/ 1849383 h 3360210"/>
              <a:gd name="connsiteX57" fmla="*/ 554488 w 3757402"/>
              <a:gd name="connsiteY57" fmla="*/ 1779202 h 3360210"/>
              <a:gd name="connsiteX58" fmla="*/ 484366 w 3757402"/>
              <a:gd name="connsiteY58" fmla="*/ 1779202 h 3360210"/>
              <a:gd name="connsiteX59" fmla="*/ 320746 w 3757402"/>
              <a:gd name="connsiteY59" fmla="*/ 1942956 h 3360210"/>
              <a:gd name="connsiteX60" fmla="*/ 112976 w 3757402"/>
              <a:gd name="connsiteY60" fmla="*/ 1942956 h 3360210"/>
              <a:gd name="connsiteX61" fmla="*/ 112976 w 3757402"/>
              <a:gd name="connsiteY61" fmla="*/ 1735015 h 3360210"/>
              <a:gd name="connsiteX62" fmla="*/ 177904 w 3757402"/>
              <a:gd name="connsiteY62" fmla="*/ 1670033 h 3360210"/>
              <a:gd name="connsiteX63" fmla="*/ 177904 w 3757402"/>
              <a:gd name="connsiteY63" fmla="*/ 1485484 h 3360210"/>
              <a:gd name="connsiteX64" fmla="*/ 177904 w 3757402"/>
              <a:gd name="connsiteY64" fmla="*/ 1311333 h 3360210"/>
              <a:gd name="connsiteX65" fmla="*/ 175307 w 3757402"/>
              <a:gd name="connsiteY65" fmla="*/ 1134582 h 3360210"/>
              <a:gd name="connsiteX66" fmla="*/ 175307 w 3757402"/>
              <a:gd name="connsiteY66" fmla="*/ 947435 h 3360210"/>
              <a:gd name="connsiteX67" fmla="*/ 1058332 w 3757402"/>
              <a:gd name="connsiteY67" fmla="*/ 100072 h 3360210"/>
              <a:gd name="connsiteX68" fmla="*/ 1250520 w 3757402"/>
              <a:gd name="connsiteY68" fmla="*/ 102671 h 3360210"/>
              <a:gd name="connsiteX69" fmla="*/ 1250520 w 3757402"/>
              <a:gd name="connsiteY69" fmla="*/ 295017 h 3360210"/>
              <a:gd name="connsiteX70" fmla="*/ 1159620 w 3757402"/>
              <a:gd name="connsiteY70" fmla="*/ 385992 h 3360210"/>
              <a:gd name="connsiteX71" fmla="*/ 1159620 w 3757402"/>
              <a:gd name="connsiteY71" fmla="*/ 531551 h 3360210"/>
              <a:gd name="connsiteX72" fmla="*/ 1305060 w 3757402"/>
              <a:gd name="connsiteY72" fmla="*/ 531551 h 3360210"/>
              <a:gd name="connsiteX73" fmla="*/ 1585550 w 3757402"/>
              <a:gd name="connsiteY73" fmla="*/ 248230 h 3360210"/>
              <a:gd name="connsiteX74" fmla="*/ 1767350 w 3757402"/>
              <a:gd name="connsiteY74" fmla="*/ 248230 h 3360210"/>
              <a:gd name="connsiteX75" fmla="*/ 1946552 w 3757402"/>
              <a:gd name="connsiteY75" fmla="*/ 248230 h 3360210"/>
              <a:gd name="connsiteX76" fmla="*/ 2123157 w 3757402"/>
              <a:gd name="connsiteY76" fmla="*/ 71480 h 3360210"/>
              <a:gd name="connsiteX77" fmla="*/ 2291970 w 3757402"/>
              <a:gd name="connsiteY77" fmla="*/ 71480 h 3360210"/>
              <a:gd name="connsiteX78" fmla="*/ 2291970 w 3757402"/>
              <a:gd name="connsiteY78" fmla="*/ 240432 h 3360210"/>
              <a:gd name="connsiteX79" fmla="*/ 2214056 w 3757402"/>
              <a:gd name="connsiteY79" fmla="*/ 318411 h 3360210"/>
              <a:gd name="connsiteX80" fmla="*/ 2214056 w 3757402"/>
              <a:gd name="connsiteY80" fmla="*/ 401587 h 3360210"/>
              <a:gd name="connsiteX81" fmla="*/ 2297165 w 3757402"/>
              <a:gd name="connsiteY81" fmla="*/ 401587 h 3360210"/>
              <a:gd name="connsiteX82" fmla="*/ 2637389 w 3757402"/>
              <a:gd name="connsiteY82" fmla="*/ 58483 h 3360210"/>
              <a:gd name="connsiteX83" fmla="*/ 2777634 w 3757402"/>
              <a:gd name="connsiteY83" fmla="*/ 0 h 336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3757402" h="3360210">
                <a:moveTo>
                  <a:pt x="2777634" y="0"/>
                </a:moveTo>
                <a:cubicBezTo>
                  <a:pt x="2828279" y="0"/>
                  <a:pt x="2878923" y="19494"/>
                  <a:pt x="2917880" y="58483"/>
                </a:cubicBezTo>
                <a:cubicBezTo>
                  <a:pt x="2995794" y="136462"/>
                  <a:pt x="2995794" y="261227"/>
                  <a:pt x="2917880" y="339205"/>
                </a:cubicBezTo>
                <a:cubicBezTo>
                  <a:pt x="2917880" y="339205"/>
                  <a:pt x="2917880" y="339205"/>
                  <a:pt x="2881520" y="378194"/>
                </a:cubicBezTo>
                <a:cubicBezTo>
                  <a:pt x="2837368" y="419782"/>
                  <a:pt x="2837368" y="489963"/>
                  <a:pt x="2881520" y="534150"/>
                </a:cubicBezTo>
                <a:cubicBezTo>
                  <a:pt x="2925671" y="578338"/>
                  <a:pt x="2995794" y="578338"/>
                  <a:pt x="3037348" y="534150"/>
                </a:cubicBezTo>
                <a:cubicBezTo>
                  <a:pt x="3037348" y="534150"/>
                  <a:pt x="3037348" y="534150"/>
                  <a:pt x="3084096" y="487363"/>
                </a:cubicBezTo>
                <a:cubicBezTo>
                  <a:pt x="3130844" y="440576"/>
                  <a:pt x="3206161" y="440576"/>
                  <a:pt x="3250313" y="487363"/>
                </a:cubicBezTo>
                <a:cubicBezTo>
                  <a:pt x="3297061" y="531551"/>
                  <a:pt x="3297061" y="606930"/>
                  <a:pt x="3250313" y="653717"/>
                </a:cubicBezTo>
                <a:cubicBezTo>
                  <a:pt x="3250313" y="653717"/>
                  <a:pt x="3250313" y="653717"/>
                  <a:pt x="3213953" y="690107"/>
                </a:cubicBezTo>
                <a:cubicBezTo>
                  <a:pt x="3198370" y="705702"/>
                  <a:pt x="3198370" y="731695"/>
                  <a:pt x="3213953" y="747291"/>
                </a:cubicBezTo>
                <a:cubicBezTo>
                  <a:pt x="3229536" y="762886"/>
                  <a:pt x="3255507" y="762886"/>
                  <a:pt x="3271090" y="747291"/>
                </a:cubicBezTo>
                <a:cubicBezTo>
                  <a:pt x="3271090" y="747291"/>
                  <a:pt x="3271090" y="747291"/>
                  <a:pt x="3458083" y="560143"/>
                </a:cubicBezTo>
                <a:cubicBezTo>
                  <a:pt x="3504832" y="515955"/>
                  <a:pt x="3577551" y="515955"/>
                  <a:pt x="3624300" y="560143"/>
                </a:cubicBezTo>
                <a:cubicBezTo>
                  <a:pt x="3668451" y="604331"/>
                  <a:pt x="3668451" y="679710"/>
                  <a:pt x="3624300" y="723897"/>
                </a:cubicBezTo>
                <a:cubicBezTo>
                  <a:pt x="3624300" y="723897"/>
                  <a:pt x="3624300" y="723897"/>
                  <a:pt x="3242521" y="1103391"/>
                </a:cubicBezTo>
                <a:cubicBezTo>
                  <a:pt x="3203564" y="1144980"/>
                  <a:pt x="3203564" y="1209961"/>
                  <a:pt x="3242521" y="1248950"/>
                </a:cubicBezTo>
                <a:cubicBezTo>
                  <a:pt x="3281478" y="1287940"/>
                  <a:pt x="3281478" y="1350322"/>
                  <a:pt x="3242521" y="1386712"/>
                </a:cubicBezTo>
                <a:cubicBezTo>
                  <a:pt x="3242521" y="1386712"/>
                  <a:pt x="3242521" y="1386712"/>
                  <a:pt x="3149024" y="1482885"/>
                </a:cubicBezTo>
                <a:cubicBezTo>
                  <a:pt x="3117859" y="1514076"/>
                  <a:pt x="3117859" y="1563463"/>
                  <a:pt x="3149024" y="1592055"/>
                </a:cubicBezTo>
                <a:cubicBezTo>
                  <a:pt x="3177593" y="1623246"/>
                  <a:pt x="3226938" y="1623246"/>
                  <a:pt x="3255507" y="1592055"/>
                </a:cubicBezTo>
                <a:cubicBezTo>
                  <a:pt x="3255507" y="1592055"/>
                  <a:pt x="3255507" y="1592055"/>
                  <a:pt x="3471069" y="1378914"/>
                </a:cubicBezTo>
                <a:cubicBezTo>
                  <a:pt x="3515220" y="1332127"/>
                  <a:pt x="3587940" y="1332127"/>
                  <a:pt x="3632091" y="1378914"/>
                </a:cubicBezTo>
                <a:cubicBezTo>
                  <a:pt x="3676242" y="1423102"/>
                  <a:pt x="3676242" y="1495881"/>
                  <a:pt x="3632091" y="1540069"/>
                </a:cubicBezTo>
                <a:cubicBezTo>
                  <a:pt x="3632091" y="1540069"/>
                  <a:pt x="3632091" y="1540069"/>
                  <a:pt x="3372378" y="1799996"/>
                </a:cubicBezTo>
                <a:cubicBezTo>
                  <a:pt x="3336018" y="1833787"/>
                  <a:pt x="3336018" y="1893570"/>
                  <a:pt x="3372378" y="1927361"/>
                </a:cubicBezTo>
                <a:cubicBezTo>
                  <a:pt x="3408738" y="1963751"/>
                  <a:pt x="3465874" y="1963751"/>
                  <a:pt x="3502234" y="1927361"/>
                </a:cubicBezTo>
                <a:cubicBezTo>
                  <a:pt x="3502234" y="1927361"/>
                  <a:pt x="3502234" y="1927361"/>
                  <a:pt x="3585343" y="1844184"/>
                </a:cubicBezTo>
                <a:cubicBezTo>
                  <a:pt x="3624300" y="1805195"/>
                  <a:pt x="3689228" y="1805195"/>
                  <a:pt x="3728185" y="1844184"/>
                </a:cubicBezTo>
                <a:cubicBezTo>
                  <a:pt x="3767142" y="1885772"/>
                  <a:pt x="3767142" y="1948155"/>
                  <a:pt x="3728185" y="1989743"/>
                </a:cubicBezTo>
                <a:cubicBezTo>
                  <a:pt x="3728185" y="1989743"/>
                  <a:pt x="3728185" y="1989743"/>
                  <a:pt x="2543892" y="3175012"/>
                </a:cubicBezTo>
                <a:cubicBezTo>
                  <a:pt x="2481561" y="3237394"/>
                  <a:pt x="2380273" y="3237394"/>
                  <a:pt x="2320539" y="3175012"/>
                </a:cubicBezTo>
                <a:cubicBezTo>
                  <a:pt x="2268596" y="3123026"/>
                  <a:pt x="2182891" y="3123026"/>
                  <a:pt x="2133545" y="3175012"/>
                </a:cubicBezTo>
                <a:cubicBezTo>
                  <a:pt x="2133545" y="3175012"/>
                  <a:pt x="2133545" y="3175012"/>
                  <a:pt x="2001092" y="3307575"/>
                </a:cubicBezTo>
                <a:cubicBezTo>
                  <a:pt x="1930969" y="3377755"/>
                  <a:pt x="1816695" y="3377755"/>
                  <a:pt x="1746573" y="3307575"/>
                </a:cubicBezTo>
                <a:cubicBezTo>
                  <a:pt x="1679047" y="3237394"/>
                  <a:pt x="1676450" y="3125626"/>
                  <a:pt x="1746573" y="3055445"/>
                </a:cubicBezTo>
                <a:cubicBezTo>
                  <a:pt x="1746573" y="3055445"/>
                  <a:pt x="1746573" y="3055445"/>
                  <a:pt x="1749170" y="3050247"/>
                </a:cubicBezTo>
                <a:cubicBezTo>
                  <a:pt x="1816695" y="2980066"/>
                  <a:pt x="1816695" y="2868298"/>
                  <a:pt x="1743975" y="2800716"/>
                </a:cubicBezTo>
                <a:cubicBezTo>
                  <a:pt x="1676450" y="2733135"/>
                  <a:pt x="1567370" y="2733135"/>
                  <a:pt x="1497248" y="2800716"/>
                </a:cubicBezTo>
                <a:cubicBezTo>
                  <a:pt x="1497248" y="2800716"/>
                  <a:pt x="1497248" y="2800716"/>
                  <a:pt x="1193383" y="3104831"/>
                </a:cubicBezTo>
                <a:cubicBezTo>
                  <a:pt x="1141440" y="3156817"/>
                  <a:pt x="1055735" y="3156817"/>
                  <a:pt x="1003792" y="3104831"/>
                </a:cubicBezTo>
                <a:cubicBezTo>
                  <a:pt x="951850" y="3050247"/>
                  <a:pt x="951850" y="2967070"/>
                  <a:pt x="1003792" y="2915085"/>
                </a:cubicBezTo>
                <a:cubicBezTo>
                  <a:pt x="1003792" y="2915085"/>
                  <a:pt x="1003792" y="2915085"/>
                  <a:pt x="1164815" y="2753930"/>
                </a:cubicBezTo>
                <a:cubicBezTo>
                  <a:pt x="1201175" y="2714940"/>
                  <a:pt x="1201175" y="2652558"/>
                  <a:pt x="1164815" y="2616168"/>
                </a:cubicBezTo>
                <a:cubicBezTo>
                  <a:pt x="1112872" y="2564183"/>
                  <a:pt x="1112872" y="2483605"/>
                  <a:pt x="1164815" y="2431620"/>
                </a:cubicBezTo>
                <a:cubicBezTo>
                  <a:pt x="1198577" y="2397829"/>
                  <a:pt x="1198577" y="2340645"/>
                  <a:pt x="1164815" y="2306855"/>
                </a:cubicBezTo>
                <a:cubicBezTo>
                  <a:pt x="1131052" y="2273064"/>
                  <a:pt x="1073915" y="2273064"/>
                  <a:pt x="1040152" y="2306855"/>
                </a:cubicBezTo>
                <a:cubicBezTo>
                  <a:pt x="1040152" y="2306855"/>
                  <a:pt x="1040152" y="2306855"/>
                  <a:pt x="783036" y="2564183"/>
                </a:cubicBezTo>
                <a:cubicBezTo>
                  <a:pt x="741482" y="2605771"/>
                  <a:pt x="671359" y="2605771"/>
                  <a:pt x="627208" y="2564183"/>
                </a:cubicBezTo>
                <a:cubicBezTo>
                  <a:pt x="585654" y="2519995"/>
                  <a:pt x="585654" y="2449815"/>
                  <a:pt x="627208" y="2408226"/>
                </a:cubicBezTo>
                <a:cubicBezTo>
                  <a:pt x="627208" y="2408226"/>
                  <a:pt x="627208" y="2408226"/>
                  <a:pt x="980418" y="2054725"/>
                </a:cubicBezTo>
                <a:cubicBezTo>
                  <a:pt x="1008987" y="2026133"/>
                  <a:pt x="1008987" y="1979346"/>
                  <a:pt x="980418" y="1953354"/>
                </a:cubicBezTo>
                <a:cubicBezTo>
                  <a:pt x="951850" y="1924761"/>
                  <a:pt x="905101" y="1924761"/>
                  <a:pt x="876533" y="1953354"/>
                </a:cubicBezTo>
                <a:cubicBezTo>
                  <a:pt x="876533" y="1953354"/>
                  <a:pt x="876533" y="1953354"/>
                  <a:pt x="255818" y="2574580"/>
                </a:cubicBezTo>
                <a:cubicBezTo>
                  <a:pt x="196084" y="2631764"/>
                  <a:pt x="102587" y="2631764"/>
                  <a:pt x="42853" y="2574580"/>
                </a:cubicBezTo>
                <a:cubicBezTo>
                  <a:pt x="-14284" y="2514796"/>
                  <a:pt x="-14284" y="2418623"/>
                  <a:pt x="42853" y="2361439"/>
                </a:cubicBezTo>
                <a:cubicBezTo>
                  <a:pt x="42853" y="2361439"/>
                  <a:pt x="42853" y="2361439"/>
                  <a:pt x="554488" y="1849383"/>
                </a:cubicBezTo>
                <a:cubicBezTo>
                  <a:pt x="575265" y="1828588"/>
                  <a:pt x="575265" y="1797397"/>
                  <a:pt x="554488" y="1779202"/>
                </a:cubicBezTo>
                <a:cubicBezTo>
                  <a:pt x="533711" y="1758408"/>
                  <a:pt x="502546" y="1758408"/>
                  <a:pt x="484366" y="1779202"/>
                </a:cubicBezTo>
                <a:cubicBezTo>
                  <a:pt x="484366" y="1779202"/>
                  <a:pt x="484366" y="1779202"/>
                  <a:pt x="320746" y="1942956"/>
                </a:cubicBezTo>
                <a:cubicBezTo>
                  <a:pt x="263609" y="2000140"/>
                  <a:pt x="170113" y="2000140"/>
                  <a:pt x="112976" y="1942956"/>
                </a:cubicBezTo>
                <a:cubicBezTo>
                  <a:pt x="55839" y="1885772"/>
                  <a:pt x="55839" y="1792199"/>
                  <a:pt x="112976" y="1735015"/>
                </a:cubicBezTo>
                <a:cubicBezTo>
                  <a:pt x="112976" y="1735015"/>
                  <a:pt x="112976" y="1735015"/>
                  <a:pt x="177904" y="1670033"/>
                </a:cubicBezTo>
                <a:cubicBezTo>
                  <a:pt x="229847" y="1618047"/>
                  <a:pt x="229847" y="1537470"/>
                  <a:pt x="177904" y="1485484"/>
                </a:cubicBezTo>
                <a:cubicBezTo>
                  <a:pt x="131156" y="1436098"/>
                  <a:pt x="131156" y="1358120"/>
                  <a:pt x="177904" y="1311333"/>
                </a:cubicBezTo>
                <a:cubicBezTo>
                  <a:pt x="227250" y="1261947"/>
                  <a:pt x="227250" y="1181369"/>
                  <a:pt x="175307" y="1134582"/>
                </a:cubicBezTo>
                <a:cubicBezTo>
                  <a:pt x="123364" y="1082597"/>
                  <a:pt x="123364" y="996821"/>
                  <a:pt x="175307" y="947435"/>
                </a:cubicBezTo>
                <a:cubicBezTo>
                  <a:pt x="175307" y="947435"/>
                  <a:pt x="175307" y="947435"/>
                  <a:pt x="1058332" y="100072"/>
                </a:cubicBezTo>
                <a:cubicBezTo>
                  <a:pt x="1112872" y="48086"/>
                  <a:pt x="1195980" y="48086"/>
                  <a:pt x="1250520" y="102671"/>
                </a:cubicBezTo>
                <a:cubicBezTo>
                  <a:pt x="1302463" y="154656"/>
                  <a:pt x="1302463" y="243032"/>
                  <a:pt x="1250520" y="295017"/>
                </a:cubicBezTo>
                <a:cubicBezTo>
                  <a:pt x="1250520" y="295017"/>
                  <a:pt x="1250520" y="295017"/>
                  <a:pt x="1159620" y="385992"/>
                </a:cubicBezTo>
                <a:cubicBezTo>
                  <a:pt x="1120663" y="424981"/>
                  <a:pt x="1120663" y="489963"/>
                  <a:pt x="1159620" y="531551"/>
                </a:cubicBezTo>
                <a:cubicBezTo>
                  <a:pt x="1201175" y="570540"/>
                  <a:pt x="1266103" y="570540"/>
                  <a:pt x="1305060" y="531551"/>
                </a:cubicBezTo>
                <a:cubicBezTo>
                  <a:pt x="1305060" y="531551"/>
                  <a:pt x="1305060" y="531551"/>
                  <a:pt x="1585550" y="248230"/>
                </a:cubicBezTo>
                <a:cubicBezTo>
                  <a:pt x="1637493" y="198844"/>
                  <a:pt x="1718004" y="198844"/>
                  <a:pt x="1767350" y="248230"/>
                </a:cubicBezTo>
                <a:cubicBezTo>
                  <a:pt x="1816695" y="297616"/>
                  <a:pt x="1897206" y="297616"/>
                  <a:pt x="1946552" y="248230"/>
                </a:cubicBezTo>
                <a:cubicBezTo>
                  <a:pt x="1946552" y="248230"/>
                  <a:pt x="1946552" y="248230"/>
                  <a:pt x="2123157" y="71480"/>
                </a:cubicBezTo>
                <a:cubicBezTo>
                  <a:pt x="2169905" y="24693"/>
                  <a:pt x="2245222" y="24693"/>
                  <a:pt x="2291970" y="71480"/>
                </a:cubicBezTo>
                <a:cubicBezTo>
                  <a:pt x="2338719" y="118267"/>
                  <a:pt x="2338719" y="193645"/>
                  <a:pt x="2291970" y="240432"/>
                </a:cubicBezTo>
                <a:cubicBezTo>
                  <a:pt x="2291970" y="240432"/>
                  <a:pt x="2291970" y="240432"/>
                  <a:pt x="2214056" y="318411"/>
                </a:cubicBezTo>
                <a:cubicBezTo>
                  <a:pt x="2190682" y="341804"/>
                  <a:pt x="2190682" y="378194"/>
                  <a:pt x="2214056" y="401587"/>
                </a:cubicBezTo>
                <a:cubicBezTo>
                  <a:pt x="2237431" y="424981"/>
                  <a:pt x="2273791" y="424981"/>
                  <a:pt x="2297165" y="401587"/>
                </a:cubicBezTo>
                <a:cubicBezTo>
                  <a:pt x="2297165" y="401587"/>
                  <a:pt x="2297165" y="401587"/>
                  <a:pt x="2637389" y="58483"/>
                </a:cubicBezTo>
                <a:cubicBezTo>
                  <a:pt x="2676346" y="19494"/>
                  <a:pt x="2726990" y="0"/>
                  <a:pt x="2777634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7388314"/>
      </p:ext>
    </p:extLst>
  </p:cSld>
  <p:clrMapOvr>
    <a:masterClrMapping/>
  </p:clrMapOvr>
  <p:transition spd="slow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solidFill>
                  <a:schemeClr val="bg1"/>
                </a:solidFill>
                <a:latin typeface="+mj-lt"/>
              </a:rPr>
              <a:t>PAGE</a:t>
            </a:r>
            <a:fld id="{1FF971EA-3A6D-44E0-AE21-1C9457776B3F}" type="slidenum">
              <a:rPr lang="en-US" sz="120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endParaRPr lang="en-US" sz="11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5438400"/>
      </p:ext>
    </p:extLst>
  </p:cSld>
  <p:clrMapOvr>
    <a:masterClrMapping/>
  </p:clrMapOvr>
  <p:transition spd="slow"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7813397" y="-713781"/>
            <a:ext cx="4981868" cy="3747927"/>
            <a:chOff x="2432790" y="730250"/>
            <a:chExt cx="7132330" cy="5365749"/>
          </a:xfrm>
          <a:solidFill>
            <a:schemeClr val="accent1"/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363911" y="800100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5884867"/>
      </p:ext>
    </p:extLst>
  </p:cSld>
  <p:clrMapOvr>
    <a:masterClrMapping/>
  </p:clrMapOvr>
  <p:transition spd="slow"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7813397" y="-713781"/>
            <a:ext cx="4981868" cy="3747927"/>
            <a:chOff x="2432790" y="730250"/>
            <a:chExt cx="7132330" cy="5365749"/>
          </a:xfrm>
          <a:solidFill>
            <a:schemeClr val="bg1">
              <a:lumMod val="95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363912" y="800101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1511232"/>
      </p:ext>
    </p:extLst>
  </p:cSld>
  <p:clrMapOvr>
    <a:masterClrMapping/>
  </p:clrMapOvr>
  <p:transition spd="slow"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879096" y="-259959"/>
            <a:ext cx="9160652" cy="6891683"/>
            <a:chOff x="2432790" y="730250"/>
            <a:chExt cx="7132330" cy="5365749"/>
          </a:xfrm>
          <a:solidFill>
            <a:schemeClr val="bg1">
              <a:lumMod val="95000"/>
              <a:alpha val="29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363912" y="800101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972573" y="2073841"/>
            <a:ext cx="2314575" cy="2312988"/>
          </a:xfrm>
          <a:prstGeom prst="ellipse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5010409" y="2073841"/>
            <a:ext cx="2314575" cy="2312988"/>
          </a:xfrm>
          <a:prstGeom prst="ellipse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936074" y="2073841"/>
            <a:ext cx="2314575" cy="2312988"/>
          </a:xfrm>
          <a:prstGeom prst="ellipse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12907"/>
      </p:ext>
    </p:extLst>
  </p:cSld>
  <p:clrMapOvr>
    <a:masterClrMapping/>
  </p:clrMapOvr>
  <p:transition spd="slow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/>
          <p:cNvSpPr>
            <a:spLocks noGrp="1"/>
          </p:cNvSpPr>
          <p:nvPr>
            <p:ph type="pic" sz="quarter" idx="10"/>
          </p:nvPr>
        </p:nvSpPr>
        <p:spPr>
          <a:xfrm>
            <a:off x="2164509" y="-86896"/>
            <a:ext cx="7862983" cy="7031793"/>
          </a:xfrm>
          <a:custGeom>
            <a:avLst/>
            <a:gdLst>
              <a:gd name="connsiteX0" fmla="*/ 2777634 w 3757402"/>
              <a:gd name="connsiteY0" fmla="*/ 0 h 3360210"/>
              <a:gd name="connsiteX1" fmla="*/ 2917880 w 3757402"/>
              <a:gd name="connsiteY1" fmla="*/ 58483 h 3360210"/>
              <a:gd name="connsiteX2" fmla="*/ 2917880 w 3757402"/>
              <a:gd name="connsiteY2" fmla="*/ 339205 h 3360210"/>
              <a:gd name="connsiteX3" fmla="*/ 2881520 w 3757402"/>
              <a:gd name="connsiteY3" fmla="*/ 378194 h 3360210"/>
              <a:gd name="connsiteX4" fmla="*/ 2881520 w 3757402"/>
              <a:gd name="connsiteY4" fmla="*/ 534150 h 3360210"/>
              <a:gd name="connsiteX5" fmla="*/ 3037348 w 3757402"/>
              <a:gd name="connsiteY5" fmla="*/ 534150 h 3360210"/>
              <a:gd name="connsiteX6" fmla="*/ 3084096 w 3757402"/>
              <a:gd name="connsiteY6" fmla="*/ 487363 h 3360210"/>
              <a:gd name="connsiteX7" fmla="*/ 3250313 w 3757402"/>
              <a:gd name="connsiteY7" fmla="*/ 487363 h 3360210"/>
              <a:gd name="connsiteX8" fmla="*/ 3250313 w 3757402"/>
              <a:gd name="connsiteY8" fmla="*/ 653717 h 3360210"/>
              <a:gd name="connsiteX9" fmla="*/ 3213953 w 3757402"/>
              <a:gd name="connsiteY9" fmla="*/ 690107 h 3360210"/>
              <a:gd name="connsiteX10" fmla="*/ 3213953 w 3757402"/>
              <a:gd name="connsiteY10" fmla="*/ 747291 h 3360210"/>
              <a:gd name="connsiteX11" fmla="*/ 3271090 w 3757402"/>
              <a:gd name="connsiteY11" fmla="*/ 747291 h 3360210"/>
              <a:gd name="connsiteX12" fmla="*/ 3458083 w 3757402"/>
              <a:gd name="connsiteY12" fmla="*/ 560143 h 3360210"/>
              <a:gd name="connsiteX13" fmla="*/ 3624300 w 3757402"/>
              <a:gd name="connsiteY13" fmla="*/ 560143 h 3360210"/>
              <a:gd name="connsiteX14" fmla="*/ 3624300 w 3757402"/>
              <a:gd name="connsiteY14" fmla="*/ 723897 h 3360210"/>
              <a:gd name="connsiteX15" fmla="*/ 3242521 w 3757402"/>
              <a:gd name="connsiteY15" fmla="*/ 1103391 h 3360210"/>
              <a:gd name="connsiteX16" fmla="*/ 3242521 w 3757402"/>
              <a:gd name="connsiteY16" fmla="*/ 1248950 h 3360210"/>
              <a:gd name="connsiteX17" fmla="*/ 3242521 w 3757402"/>
              <a:gd name="connsiteY17" fmla="*/ 1386712 h 3360210"/>
              <a:gd name="connsiteX18" fmla="*/ 3149024 w 3757402"/>
              <a:gd name="connsiteY18" fmla="*/ 1482885 h 3360210"/>
              <a:gd name="connsiteX19" fmla="*/ 3149024 w 3757402"/>
              <a:gd name="connsiteY19" fmla="*/ 1592055 h 3360210"/>
              <a:gd name="connsiteX20" fmla="*/ 3255507 w 3757402"/>
              <a:gd name="connsiteY20" fmla="*/ 1592055 h 3360210"/>
              <a:gd name="connsiteX21" fmla="*/ 3471069 w 3757402"/>
              <a:gd name="connsiteY21" fmla="*/ 1378914 h 3360210"/>
              <a:gd name="connsiteX22" fmla="*/ 3632091 w 3757402"/>
              <a:gd name="connsiteY22" fmla="*/ 1378914 h 3360210"/>
              <a:gd name="connsiteX23" fmla="*/ 3632091 w 3757402"/>
              <a:gd name="connsiteY23" fmla="*/ 1540069 h 3360210"/>
              <a:gd name="connsiteX24" fmla="*/ 3372378 w 3757402"/>
              <a:gd name="connsiteY24" fmla="*/ 1799996 h 3360210"/>
              <a:gd name="connsiteX25" fmla="*/ 3372378 w 3757402"/>
              <a:gd name="connsiteY25" fmla="*/ 1927361 h 3360210"/>
              <a:gd name="connsiteX26" fmla="*/ 3502234 w 3757402"/>
              <a:gd name="connsiteY26" fmla="*/ 1927361 h 3360210"/>
              <a:gd name="connsiteX27" fmla="*/ 3585343 w 3757402"/>
              <a:gd name="connsiteY27" fmla="*/ 1844184 h 3360210"/>
              <a:gd name="connsiteX28" fmla="*/ 3728185 w 3757402"/>
              <a:gd name="connsiteY28" fmla="*/ 1844184 h 3360210"/>
              <a:gd name="connsiteX29" fmla="*/ 3728185 w 3757402"/>
              <a:gd name="connsiteY29" fmla="*/ 1989743 h 3360210"/>
              <a:gd name="connsiteX30" fmla="*/ 2543892 w 3757402"/>
              <a:gd name="connsiteY30" fmla="*/ 3175012 h 3360210"/>
              <a:gd name="connsiteX31" fmla="*/ 2320539 w 3757402"/>
              <a:gd name="connsiteY31" fmla="*/ 3175012 h 3360210"/>
              <a:gd name="connsiteX32" fmla="*/ 2133545 w 3757402"/>
              <a:gd name="connsiteY32" fmla="*/ 3175012 h 3360210"/>
              <a:gd name="connsiteX33" fmla="*/ 2001092 w 3757402"/>
              <a:gd name="connsiteY33" fmla="*/ 3307575 h 3360210"/>
              <a:gd name="connsiteX34" fmla="*/ 1746573 w 3757402"/>
              <a:gd name="connsiteY34" fmla="*/ 3307575 h 3360210"/>
              <a:gd name="connsiteX35" fmla="*/ 1746573 w 3757402"/>
              <a:gd name="connsiteY35" fmla="*/ 3055445 h 3360210"/>
              <a:gd name="connsiteX36" fmla="*/ 1749170 w 3757402"/>
              <a:gd name="connsiteY36" fmla="*/ 3050247 h 3360210"/>
              <a:gd name="connsiteX37" fmla="*/ 1743975 w 3757402"/>
              <a:gd name="connsiteY37" fmla="*/ 2800716 h 3360210"/>
              <a:gd name="connsiteX38" fmla="*/ 1497248 w 3757402"/>
              <a:gd name="connsiteY38" fmla="*/ 2800716 h 3360210"/>
              <a:gd name="connsiteX39" fmla="*/ 1193383 w 3757402"/>
              <a:gd name="connsiteY39" fmla="*/ 3104831 h 3360210"/>
              <a:gd name="connsiteX40" fmla="*/ 1003792 w 3757402"/>
              <a:gd name="connsiteY40" fmla="*/ 3104831 h 3360210"/>
              <a:gd name="connsiteX41" fmla="*/ 1003792 w 3757402"/>
              <a:gd name="connsiteY41" fmla="*/ 2915085 h 3360210"/>
              <a:gd name="connsiteX42" fmla="*/ 1164815 w 3757402"/>
              <a:gd name="connsiteY42" fmla="*/ 2753930 h 3360210"/>
              <a:gd name="connsiteX43" fmla="*/ 1164815 w 3757402"/>
              <a:gd name="connsiteY43" fmla="*/ 2616168 h 3360210"/>
              <a:gd name="connsiteX44" fmla="*/ 1164815 w 3757402"/>
              <a:gd name="connsiteY44" fmla="*/ 2431620 h 3360210"/>
              <a:gd name="connsiteX45" fmla="*/ 1164815 w 3757402"/>
              <a:gd name="connsiteY45" fmla="*/ 2306855 h 3360210"/>
              <a:gd name="connsiteX46" fmla="*/ 1040152 w 3757402"/>
              <a:gd name="connsiteY46" fmla="*/ 2306855 h 3360210"/>
              <a:gd name="connsiteX47" fmla="*/ 783036 w 3757402"/>
              <a:gd name="connsiteY47" fmla="*/ 2564183 h 3360210"/>
              <a:gd name="connsiteX48" fmla="*/ 627208 w 3757402"/>
              <a:gd name="connsiteY48" fmla="*/ 2564183 h 3360210"/>
              <a:gd name="connsiteX49" fmla="*/ 627208 w 3757402"/>
              <a:gd name="connsiteY49" fmla="*/ 2408226 h 3360210"/>
              <a:gd name="connsiteX50" fmla="*/ 980418 w 3757402"/>
              <a:gd name="connsiteY50" fmla="*/ 2054725 h 3360210"/>
              <a:gd name="connsiteX51" fmla="*/ 980418 w 3757402"/>
              <a:gd name="connsiteY51" fmla="*/ 1953354 h 3360210"/>
              <a:gd name="connsiteX52" fmla="*/ 876533 w 3757402"/>
              <a:gd name="connsiteY52" fmla="*/ 1953354 h 3360210"/>
              <a:gd name="connsiteX53" fmla="*/ 255818 w 3757402"/>
              <a:gd name="connsiteY53" fmla="*/ 2574580 h 3360210"/>
              <a:gd name="connsiteX54" fmla="*/ 42853 w 3757402"/>
              <a:gd name="connsiteY54" fmla="*/ 2574580 h 3360210"/>
              <a:gd name="connsiteX55" fmla="*/ 42853 w 3757402"/>
              <a:gd name="connsiteY55" fmla="*/ 2361439 h 3360210"/>
              <a:gd name="connsiteX56" fmla="*/ 554488 w 3757402"/>
              <a:gd name="connsiteY56" fmla="*/ 1849383 h 3360210"/>
              <a:gd name="connsiteX57" fmla="*/ 554488 w 3757402"/>
              <a:gd name="connsiteY57" fmla="*/ 1779202 h 3360210"/>
              <a:gd name="connsiteX58" fmla="*/ 484366 w 3757402"/>
              <a:gd name="connsiteY58" fmla="*/ 1779202 h 3360210"/>
              <a:gd name="connsiteX59" fmla="*/ 320746 w 3757402"/>
              <a:gd name="connsiteY59" fmla="*/ 1942956 h 3360210"/>
              <a:gd name="connsiteX60" fmla="*/ 112976 w 3757402"/>
              <a:gd name="connsiteY60" fmla="*/ 1942956 h 3360210"/>
              <a:gd name="connsiteX61" fmla="*/ 112976 w 3757402"/>
              <a:gd name="connsiteY61" fmla="*/ 1735015 h 3360210"/>
              <a:gd name="connsiteX62" fmla="*/ 177904 w 3757402"/>
              <a:gd name="connsiteY62" fmla="*/ 1670033 h 3360210"/>
              <a:gd name="connsiteX63" fmla="*/ 177904 w 3757402"/>
              <a:gd name="connsiteY63" fmla="*/ 1485484 h 3360210"/>
              <a:gd name="connsiteX64" fmla="*/ 177904 w 3757402"/>
              <a:gd name="connsiteY64" fmla="*/ 1311333 h 3360210"/>
              <a:gd name="connsiteX65" fmla="*/ 175307 w 3757402"/>
              <a:gd name="connsiteY65" fmla="*/ 1134582 h 3360210"/>
              <a:gd name="connsiteX66" fmla="*/ 175307 w 3757402"/>
              <a:gd name="connsiteY66" fmla="*/ 947435 h 3360210"/>
              <a:gd name="connsiteX67" fmla="*/ 1058332 w 3757402"/>
              <a:gd name="connsiteY67" fmla="*/ 100072 h 3360210"/>
              <a:gd name="connsiteX68" fmla="*/ 1250520 w 3757402"/>
              <a:gd name="connsiteY68" fmla="*/ 102671 h 3360210"/>
              <a:gd name="connsiteX69" fmla="*/ 1250520 w 3757402"/>
              <a:gd name="connsiteY69" fmla="*/ 295017 h 3360210"/>
              <a:gd name="connsiteX70" fmla="*/ 1159620 w 3757402"/>
              <a:gd name="connsiteY70" fmla="*/ 385992 h 3360210"/>
              <a:gd name="connsiteX71" fmla="*/ 1159620 w 3757402"/>
              <a:gd name="connsiteY71" fmla="*/ 531551 h 3360210"/>
              <a:gd name="connsiteX72" fmla="*/ 1305060 w 3757402"/>
              <a:gd name="connsiteY72" fmla="*/ 531551 h 3360210"/>
              <a:gd name="connsiteX73" fmla="*/ 1585550 w 3757402"/>
              <a:gd name="connsiteY73" fmla="*/ 248230 h 3360210"/>
              <a:gd name="connsiteX74" fmla="*/ 1767350 w 3757402"/>
              <a:gd name="connsiteY74" fmla="*/ 248230 h 3360210"/>
              <a:gd name="connsiteX75" fmla="*/ 1946552 w 3757402"/>
              <a:gd name="connsiteY75" fmla="*/ 248230 h 3360210"/>
              <a:gd name="connsiteX76" fmla="*/ 2123157 w 3757402"/>
              <a:gd name="connsiteY76" fmla="*/ 71480 h 3360210"/>
              <a:gd name="connsiteX77" fmla="*/ 2291970 w 3757402"/>
              <a:gd name="connsiteY77" fmla="*/ 71480 h 3360210"/>
              <a:gd name="connsiteX78" fmla="*/ 2291970 w 3757402"/>
              <a:gd name="connsiteY78" fmla="*/ 240432 h 3360210"/>
              <a:gd name="connsiteX79" fmla="*/ 2214056 w 3757402"/>
              <a:gd name="connsiteY79" fmla="*/ 318411 h 3360210"/>
              <a:gd name="connsiteX80" fmla="*/ 2214056 w 3757402"/>
              <a:gd name="connsiteY80" fmla="*/ 401587 h 3360210"/>
              <a:gd name="connsiteX81" fmla="*/ 2297165 w 3757402"/>
              <a:gd name="connsiteY81" fmla="*/ 401587 h 3360210"/>
              <a:gd name="connsiteX82" fmla="*/ 2637389 w 3757402"/>
              <a:gd name="connsiteY82" fmla="*/ 58483 h 3360210"/>
              <a:gd name="connsiteX83" fmla="*/ 2777634 w 3757402"/>
              <a:gd name="connsiteY83" fmla="*/ 0 h 336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3757402" h="3360210">
                <a:moveTo>
                  <a:pt x="2777634" y="0"/>
                </a:moveTo>
                <a:cubicBezTo>
                  <a:pt x="2828279" y="0"/>
                  <a:pt x="2878923" y="19494"/>
                  <a:pt x="2917880" y="58483"/>
                </a:cubicBezTo>
                <a:cubicBezTo>
                  <a:pt x="2995794" y="136462"/>
                  <a:pt x="2995794" y="261227"/>
                  <a:pt x="2917880" y="339205"/>
                </a:cubicBezTo>
                <a:cubicBezTo>
                  <a:pt x="2917880" y="339205"/>
                  <a:pt x="2917880" y="339205"/>
                  <a:pt x="2881520" y="378194"/>
                </a:cubicBezTo>
                <a:cubicBezTo>
                  <a:pt x="2837368" y="419782"/>
                  <a:pt x="2837368" y="489963"/>
                  <a:pt x="2881520" y="534150"/>
                </a:cubicBezTo>
                <a:cubicBezTo>
                  <a:pt x="2925671" y="578338"/>
                  <a:pt x="2995794" y="578338"/>
                  <a:pt x="3037348" y="534150"/>
                </a:cubicBezTo>
                <a:cubicBezTo>
                  <a:pt x="3037348" y="534150"/>
                  <a:pt x="3037348" y="534150"/>
                  <a:pt x="3084096" y="487363"/>
                </a:cubicBezTo>
                <a:cubicBezTo>
                  <a:pt x="3130844" y="440576"/>
                  <a:pt x="3206161" y="440576"/>
                  <a:pt x="3250313" y="487363"/>
                </a:cubicBezTo>
                <a:cubicBezTo>
                  <a:pt x="3297061" y="531551"/>
                  <a:pt x="3297061" y="606930"/>
                  <a:pt x="3250313" y="653717"/>
                </a:cubicBezTo>
                <a:cubicBezTo>
                  <a:pt x="3250313" y="653717"/>
                  <a:pt x="3250313" y="653717"/>
                  <a:pt x="3213953" y="690107"/>
                </a:cubicBezTo>
                <a:cubicBezTo>
                  <a:pt x="3198370" y="705702"/>
                  <a:pt x="3198370" y="731695"/>
                  <a:pt x="3213953" y="747291"/>
                </a:cubicBezTo>
                <a:cubicBezTo>
                  <a:pt x="3229536" y="762886"/>
                  <a:pt x="3255507" y="762886"/>
                  <a:pt x="3271090" y="747291"/>
                </a:cubicBezTo>
                <a:cubicBezTo>
                  <a:pt x="3271090" y="747291"/>
                  <a:pt x="3271090" y="747291"/>
                  <a:pt x="3458083" y="560143"/>
                </a:cubicBezTo>
                <a:cubicBezTo>
                  <a:pt x="3504832" y="515955"/>
                  <a:pt x="3577551" y="515955"/>
                  <a:pt x="3624300" y="560143"/>
                </a:cubicBezTo>
                <a:cubicBezTo>
                  <a:pt x="3668451" y="604331"/>
                  <a:pt x="3668451" y="679710"/>
                  <a:pt x="3624300" y="723897"/>
                </a:cubicBezTo>
                <a:cubicBezTo>
                  <a:pt x="3624300" y="723897"/>
                  <a:pt x="3624300" y="723897"/>
                  <a:pt x="3242521" y="1103391"/>
                </a:cubicBezTo>
                <a:cubicBezTo>
                  <a:pt x="3203564" y="1144980"/>
                  <a:pt x="3203564" y="1209961"/>
                  <a:pt x="3242521" y="1248950"/>
                </a:cubicBezTo>
                <a:cubicBezTo>
                  <a:pt x="3281478" y="1287940"/>
                  <a:pt x="3281478" y="1350322"/>
                  <a:pt x="3242521" y="1386712"/>
                </a:cubicBezTo>
                <a:cubicBezTo>
                  <a:pt x="3242521" y="1386712"/>
                  <a:pt x="3242521" y="1386712"/>
                  <a:pt x="3149024" y="1482885"/>
                </a:cubicBezTo>
                <a:cubicBezTo>
                  <a:pt x="3117859" y="1514076"/>
                  <a:pt x="3117859" y="1563463"/>
                  <a:pt x="3149024" y="1592055"/>
                </a:cubicBezTo>
                <a:cubicBezTo>
                  <a:pt x="3177593" y="1623246"/>
                  <a:pt x="3226938" y="1623246"/>
                  <a:pt x="3255507" y="1592055"/>
                </a:cubicBezTo>
                <a:cubicBezTo>
                  <a:pt x="3255507" y="1592055"/>
                  <a:pt x="3255507" y="1592055"/>
                  <a:pt x="3471069" y="1378914"/>
                </a:cubicBezTo>
                <a:cubicBezTo>
                  <a:pt x="3515220" y="1332127"/>
                  <a:pt x="3587940" y="1332127"/>
                  <a:pt x="3632091" y="1378914"/>
                </a:cubicBezTo>
                <a:cubicBezTo>
                  <a:pt x="3676242" y="1423102"/>
                  <a:pt x="3676242" y="1495881"/>
                  <a:pt x="3632091" y="1540069"/>
                </a:cubicBezTo>
                <a:cubicBezTo>
                  <a:pt x="3632091" y="1540069"/>
                  <a:pt x="3632091" y="1540069"/>
                  <a:pt x="3372378" y="1799996"/>
                </a:cubicBezTo>
                <a:cubicBezTo>
                  <a:pt x="3336018" y="1833787"/>
                  <a:pt x="3336018" y="1893570"/>
                  <a:pt x="3372378" y="1927361"/>
                </a:cubicBezTo>
                <a:cubicBezTo>
                  <a:pt x="3408738" y="1963751"/>
                  <a:pt x="3465874" y="1963751"/>
                  <a:pt x="3502234" y="1927361"/>
                </a:cubicBezTo>
                <a:cubicBezTo>
                  <a:pt x="3502234" y="1927361"/>
                  <a:pt x="3502234" y="1927361"/>
                  <a:pt x="3585343" y="1844184"/>
                </a:cubicBezTo>
                <a:cubicBezTo>
                  <a:pt x="3624300" y="1805195"/>
                  <a:pt x="3689228" y="1805195"/>
                  <a:pt x="3728185" y="1844184"/>
                </a:cubicBezTo>
                <a:cubicBezTo>
                  <a:pt x="3767142" y="1885772"/>
                  <a:pt x="3767142" y="1948155"/>
                  <a:pt x="3728185" y="1989743"/>
                </a:cubicBezTo>
                <a:cubicBezTo>
                  <a:pt x="3728185" y="1989743"/>
                  <a:pt x="3728185" y="1989743"/>
                  <a:pt x="2543892" y="3175012"/>
                </a:cubicBezTo>
                <a:cubicBezTo>
                  <a:pt x="2481561" y="3237394"/>
                  <a:pt x="2380273" y="3237394"/>
                  <a:pt x="2320539" y="3175012"/>
                </a:cubicBezTo>
                <a:cubicBezTo>
                  <a:pt x="2268596" y="3123026"/>
                  <a:pt x="2182891" y="3123026"/>
                  <a:pt x="2133545" y="3175012"/>
                </a:cubicBezTo>
                <a:cubicBezTo>
                  <a:pt x="2133545" y="3175012"/>
                  <a:pt x="2133545" y="3175012"/>
                  <a:pt x="2001092" y="3307575"/>
                </a:cubicBezTo>
                <a:cubicBezTo>
                  <a:pt x="1930969" y="3377755"/>
                  <a:pt x="1816695" y="3377755"/>
                  <a:pt x="1746573" y="3307575"/>
                </a:cubicBezTo>
                <a:cubicBezTo>
                  <a:pt x="1679047" y="3237394"/>
                  <a:pt x="1676450" y="3125626"/>
                  <a:pt x="1746573" y="3055445"/>
                </a:cubicBezTo>
                <a:cubicBezTo>
                  <a:pt x="1746573" y="3055445"/>
                  <a:pt x="1746573" y="3055445"/>
                  <a:pt x="1749170" y="3050247"/>
                </a:cubicBezTo>
                <a:cubicBezTo>
                  <a:pt x="1816695" y="2980066"/>
                  <a:pt x="1816695" y="2868298"/>
                  <a:pt x="1743975" y="2800716"/>
                </a:cubicBezTo>
                <a:cubicBezTo>
                  <a:pt x="1676450" y="2733135"/>
                  <a:pt x="1567370" y="2733135"/>
                  <a:pt x="1497248" y="2800716"/>
                </a:cubicBezTo>
                <a:cubicBezTo>
                  <a:pt x="1497248" y="2800716"/>
                  <a:pt x="1497248" y="2800716"/>
                  <a:pt x="1193383" y="3104831"/>
                </a:cubicBezTo>
                <a:cubicBezTo>
                  <a:pt x="1141440" y="3156817"/>
                  <a:pt x="1055735" y="3156817"/>
                  <a:pt x="1003792" y="3104831"/>
                </a:cubicBezTo>
                <a:cubicBezTo>
                  <a:pt x="951850" y="3050247"/>
                  <a:pt x="951850" y="2967070"/>
                  <a:pt x="1003792" y="2915085"/>
                </a:cubicBezTo>
                <a:cubicBezTo>
                  <a:pt x="1003792" y="2915085"/>
                  <a:pt x="1003792" y="2915085"/>
                  <a:pt x="1164815" y="2753930"/>
                </a:cubicBezTo>
                <a:cubicBezTo>
                  <a:pt x="1201175" y="2714940"/>
                  <a:pt x="1201175" y="2652558"/>
                  <a:pt x="1164815" y="2616168"/>
                </a:cubicBezTo>
                <a:cubicBezTo>
                  <a:pt x="1112872" y="2564183"/>
                  <a:pt x="1112872" y="2483605"/>
                  <a:pt x="1164815" y="2431620"/>
                </a:cubicBezTo>
                <a:cubicBezTo>
                  <a:pt x="1198577" y="2397829"/>
                  <a:pt x="1198577" y="2340645"/>
                  <a:pt x="1164815" y="2306855"/>
                </a:cubicBezTo>
                <a:cubicBezTo>
                  <a:pt x="1131052" y="2273064"/>
                  <a:pt x="1073915" y="2273064"/>
                  <a:pt x="1040152" y="2306855"/>
                </a:cubicBezTo>
                <a:cubicBezTo>
                  <a:pt x="1040152" y="2306855"/>
                  <a:pt x="1040152" y="2306855"/>
                  <a:pt x="783036" y="2564183"/>
                </a:cubicBezTo>
                <a:cubicBezTo>
                  <a:pt x="741482" y="2605771"/>
                  <a:pt x="671359" y="2605771"/>
                  <a:pt x="627208" y="2564183"/>
                </a:cubicBezTo>
                <a:cubicBezTo>
                  <a:pt x="585654" y="2519995"/>
                  <a:pt x="585654" y="2449815"/>
                  <a:pt x="627208" y="2408226"/>
                </a:cubicBezTo>
                <a:cubicBezTo>
                  <a:pt x="627208" y="2408226"/>
                  <a:pt x="627208" y="2408226"/>
                  <a:pt x="980418" y="2054725"/>
                </a:cubicBezTo>
                <a:cubicBezTo>
                  <a:pt x="1008987" y="2026133"/>
                  <a:pt x="1008987" y="1979346"/>
                  <a:pt x="980418" y="1953354"/>
                </a:cubicBezTo>
                <a:cubicBezTo>
                  <a:pt x="951850" y="1924761"/>
                  <a:pt x="905101" y="1924761"/>
                  <a:pt x="876533" y="1953354"/>
                </a:cubicBezTo>
                <a:cubicBezTo>
                  <a:pt x="876533" y="1953354"/>
                  <a:pt x="876533" y="1953354"/>
                  <a:pt x="255818" y="2574580"/>
                </a:cubicBezTo>
                <a:cubicBezTo>
                  <a:pt x="196084" y="2631764"/>
                  <a:pt x="102587" y="2631764"/>
                  <a:pt x="42853" y="2574580"/>
                </a:cubicBezTo>
                <a:cubicBezTo>
                  <a:pt x="-14284" y="2514796"/>
                  <a:pt x="-14284" y="2418623"/>
                  <a:pt x="42853" y="2361439"/>
                </a:cubicBezTo>
                <a:cubicBezTo>
                  <a:pt x="42853" y="2361439"/>
                  <a:pt x="42853" y="2361439"/>
                  <a:pt x="554488" y="1849383"/>
                </a:cubicBezTo>
                <a:cubicBezTo>
                  <a:pt x="575265" y="1828588"/>
                  <a:pt x="575265" y="1797397"/>
                  <a:pt x="554488" y="1779202"/>
                </a:cubicBezTo>
                <a:cubicBezTo>
                  <a:pt x="533711" y="1758408"/>
                  <a:pt x="502546" y="1758408"/>
                  <a:pt x="484366" y="1779202"/>
                </a:cubicBezTo>
                <a:cubicBezTo>
                  <a:pt x="484366" y="1779202"/>
                  <a:pt x="484366" y="1779202"/>
                  <a:pt x="320746" y="1942956"/>
                </a:cubicBezTo>
                <a:cubicBezTo>
                  <a:pt x="263609" y="2000140"/>
                  <a:pt x="170113" y="2000140"/>
                  <a:pt x="112976" y="1942956"/>
                </a:cubicBezTo>
                <a:cubicBezTo>
                  <a:pt x="55839" y="1885772"/>
                  <a:pt x="55839" y="1792199"/>
                  <a:pt x="112976" y="1735015"/>
                </a:cubicBezTo>
                <a:cubicBezTo>
                  <a:pt x="112976" y="1735015"/>
                  <a:pt x="112976" y="1735015"/>
                  <a:pt x="177904" y="1670033"/>
                </a:cubicBezTo>
                <a:cubicBezTo>
                  <a:pt x="229847" y="1618047"/>
                  <a:pt x="229847" y="1537470"/>
                  <a:pt x="177904" y="1485484"/>
                </a:cubicBezTo>
                <a:cubicBezTo>
                  <a:pt x="131156" y="1436098"/>
                  <a:pt x="131156" y="1358120"/>
                  <a:pt x="177904" y="1311333"/>
                </a:cubicBezTo>
                <a:cubicBezTo>
                  <a:pt x="227250" y="1261947"/>
                  <a:pt x="227250" y="1181369"/>
                  <a:pt x="175307" y="1134582"/>
                </a:cubicBezTo>
                <a:cubicBezTo>
                  <a:pt x="123364" y="1082597"/>
                  <a:pt x="123364" y="996821"/>
                  <a:pt x="175307" y="947435"/>
                </a:cubicBezTo>
                <a:cubicBezTo>
                  <a:pt x="175307" y="947435"/>
                  <a:pt x="175307" y="947435"/>
                  <a:pt x="1058332" y="100072"/>
                </a:cubicBezTo>
                <a:cubicBezTo>
                  <a:pt x="1112872" y="48086"/>
                  <a:pt x="1195980" y="48086"/>
                  <a:pt x="1250520" y="102671"/>
                </a:cubicBezTo>
                <a:cubicBezTo>
                  <a:pt x="1302463" y="154656"/>
                  <a:pt x="1302463" y="243032"/>
                  <a:pt x="1250520" y="295017"/>
                </a:cubicBezTo>
                <a:cubicBezTo>
                  <a:pt x="1250520" y="295017"/>
                  <a:pt x="1250520" y="295017"/>
                  <a:pt x="1159620" y="385992"/>
                </a:cubicBezTo>
                <a:cubicBezTo>
                  <a:pt x="1120663" y="424981"/>
                  <a:pt x="1120663" y="489963"/>
                  <a:pt x="1159620" y="531551"/>
                </a:cubicBezTo>
                <a:cubicBezTo>
                  <a:pt x="1201175" y="570540"/>
                  <a:pt x="1266103" y="570540"/>
                  <a:pt x="1305060" y="531551"/>
                </a:cubicBezTo>
                <a:cubicBezTo>
                  <a:pt x="1305060" y="531551"/>
                  <a:pt x="1305060" y="531551"/>
                  <a:pt x="1585550" y="248230"/>
                </a:cubicBezTo>
                <a:cubicBezTo>
                  <a:pt x="1637493" y="198844"/>
                  <a:pt x="1718004" y="198844"/>
                  <a:pt x="1767350" y="248230"/>
                </a:cubicBezTo>
                <a:cubicBezTo>
                  <a:pt x="1816695" y="297616"/>
                  <a:pt x="1897206" y="297616"/>
                  <a:pt x="1946552" y="248230"/>
                </a:cubicBezTo>
                <a:cubicBezTo>
                  <a:pt x="1946552" y="248230"/>
                  <a:pt x="1946552" y="248230"/>
                  <a:pt x="2123157" y="71480"/>
                </a:cubicBezTo>
                <a:cubicBezTo>
                  <a:pt x="2169905" y="24693"/>
                  <a:pt x="2245222" y="24693"/>
                  <a:pt x="2291970" y="71480"/>
                </a:cubicBezTo>
                <a:cubicBezTo>
                  <a:pt x="2338719" y="118267"/>
                  <a:pt x="2338719" y="193645"/>
                  <a:pt x="2291970" y="240432"/>
                </a:cubicBezTo>
                <a:cubicBezTo>
                  <a:pt x="2291970" y="240432"/>
                  <a:pt x="2291970" y="240432"/>
                  <a:pt x="2214056" y="318411"/>
                </a:cubicBezTo>
                <a:cubicBezTo>
                  <a:pt x="2190682" y="341804"/>
                  <a:pt x="2190682" y="378194"/>
                  <a:pt x="2214056" y="401587"/>
                </a:cubicBezTo>
                <a:cubicBezTo>
                  <a:pt x="2237431" y="424981"/>
                  <a:pt x="2273791" y="424981"/>
                  <a:pt x="2297165" y="401587"/>
                </a:cubicBezTo>
                <a:cubicBezTo>
                  <a:pt x="2297165" y="401587"/>
                  <a:pt x="2297165" y="401587"/>
                  <a:pt x="2637389" y="58483"/>
                </a:cubicBezTo>
                <a:cubicBezTo>
                  <a:pt x="2676346" y="19494"/>
                  <a:pt x="2726990" y="0"/>
                  <a:pt x="2777634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69937339"/>
      </p:ext>
    </p:extLst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2731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332163"/>
          </a:xfrm>
          <a:solidFill>
            <a:schemeClr val="tx2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52292"/>
      </p:ext>
    </p:extLst>
  </p:cSld>
  <p:clrMapOvr>
    <a:masterClrMapping/>
  </p:clrMapOvr>
  <p:transition spd="slow"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039748" y="6377809"/>
            <a:ext cx="9541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spc="600" dirty="0">
                <a:latin typeface="+mj-lt"/>
              </a:rPr>
              <a:t>PAGE</a:t>
            </a:r>
            <a:fld id="{1FF971EA-3A6D-44E0-AE21-1C9457776B3F}" type="slidenum">
              <a:rPr lang="en-US" sz="1200" smtClean="0">
                <a:latin typeface="+mn-lt"/>
              </a:rPr>
              <a:pPr/>
              <a:t>‹#›</a:t>
            </a:fld>
            <a:endParaRPr lang="en-US" sz="1100" dirty="0">
              <a:latin typeface="+mn-lt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7813397" y="-713781"/>
            <a:ext cx="4981868" cy="3747927"/>
            <a:chOff x="2432790" y="730250"/>
            <a:chExt cx="7132330" cy="5365749"/>
          </a:xfrm>
          <a:solidFill>
            <a:schemeClr val="accent1"/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363911" y="800100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74425" y="678232"/>
            <a:ext cx="4233011" cy="6179768"/>
          </a:xfrm>
          <a:prstGeom prst="rect">
            <a:avLst/>
          </a:prstGeom>
        </p:spPr>
      </p:pic>
      <p:sp>
        <p:nvSpPr>
          <p:cNvPr id="25" name="Picture Placeholder 24"/>
          <p:cNvSpPr>
            <a:spLocks noGrp="1"/>
          </p:cNvSpPr>
          <p:nvPr>
            <p:ph type="pic" sz="quarter" idx="10"/>
          </p:nvPr>
        </p:nvSpPr>
        <p:spPr>
          <a:xfrm>
            <a:off x="6927850" y="1365722"/>
            <a:ext cx="2084388" cy="36841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09681"/>
      </p:ext>
    </p:extLst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011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96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15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73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22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8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81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468A1-4B87-439B-82EC-C3C09A9F3392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032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52" r:id="rId15"/>
    <p:sldLayoutId id="2147483653" r:id="rId16"/>
    <p:sldLayoutId id="2147483654" r:id="rId17"/>
    <p:sldLayoutId id="2147483659" r:id="rId18"/>
    <p:sldLayoutId id="2147483656" r:id="rId19"/>
    <p:sldLayoutId id="2147483657" r:id="rId20"/>
    <p:sldLayoutId id="2147483658" r:id="rId21"/>
  </p:sldLayoutIdLst>
  <p:transition spd="slow">
    <p:fade thruBlk="1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89839" y="-412435"/>
            <a:ext cx="10212324" cy="7682871"/>
            <a:chOff x="2432790" y="730250"/>
            <a:chExt cx="7132330" cy="5365749"/>
          </a:xfrm>
          <a:solidFill>
            <a:schemeClr val="accent1"/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3363911" y="800100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Oval 19"/>
          <p:cNvSpPr/>
          <p:nvPr/>
        </p:nvSpPr>
        <p:spPr>
          <a:xfrm>
            <a:off x="3369709" y="862149"/>
            <a:ext cx="5330568" cy="4812615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127000" dist="165100" dir="3180000" algn="tl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369708" y="1140974"/>
            <a:ext cx="54695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Курсовая </a:t>
            </a:r>
          </a:p>
          <a:p>
            <a:pPr algn="ctr"/>
            <a:r>
              <a:rPr lang="ru-RU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Работа</a:t>
            </a:r>
            <a:endParaRPr lang="ru-RU" sz="14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r>
              <a:rPr lang="ru-RU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«Создание программного </a:t>
            </a:r>
            <a:endParaRPr lang="en-US" sz="14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r>
              <a:rPr lang="ru-RU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приложения </a:t>
            </a:r>
            <a:endParaRPr lang="en-US" sz="14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r>
              <a:rPr lang="ru-RU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в среде виртуальной реальности </a:t>
            </a:r>
            <a:endParaRPr lang="en-US" sz="14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r>
              <a:rPr lang="ru-RU" sz="1400" spc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Unity</a:t>
            </a:r>
            <a:r>
              <a:rPr lang="ru-RU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по чертежу </a:t>
            </a:r>
            <a:endParaRPr lang="en-US" sz="14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r>
              <a:rPr lang="ru-RU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(Вариант №7)»</a:t>
            </a:r>
          </a:p>
          <a:p>
            <a:pPr algn="ctr"/>
            <a:endParaRPr lang="en-US" sz="3600" spc="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63589" y="3185942"/>
            <a:ext cx="513621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дисциплине:</a:t>
            </a:r>
          </a:p>
          <a:p>
            <a:pPr algn="ctr"/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Компьютерная графика</a:t>
            </a:r>
          </a:p>
          <a:p>
            <a:pPr algn="ctr"/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 профилю: </a:t>
            </a:r>
          </a:p>
          <a:p>
            <a:pPr algn="ctr"/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Разработка программных продуктов и проектирование информационных систем</a:t>
            </a:r>
          </a:p>
          <a:p>
            <a:pPr algn="ctr"/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направления профессиональной подготовки:</a:t>
            </a:r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09.03.04 «Программная инженерия»</a:t>
            </a:r>
          </a:p>
          <a:p>
            <a:pPr algn="ctr"/>
            <a:endParaRPr lang="ru-RU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Выполнил студент группы</a:t>
            </a:r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ИКБО-03-18:</a:t>
            </a:r>
          </a:p>
          <a:p>
            <a:pPr algn="ctr"/>
            <a:r>
              <a:rPr lang="ru-RU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Петров Анатолий Валерьевич</a:t>
            </a:r>
          </a:p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Freeform 13"/>
          <p:cNvSpPr>
            <a:spLocks noEditPoints="1"/>
          </p:cNvSpPr>
          <p:nvPr/>
        </p:nvSpPr>
        <p:spPr bwMode="auto">
          <a:xfrm>
            <a:off x="5848757" y="4713553"/>
            <a:ext cx="258811" cy="236305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41649"/>
      </p:ext>
    </p:extLst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7489" y="1181148"/>
            <a:ext cx="6587573" cy="92333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bg2"/>
                </a:solidFill>
                <a:latin typeface="+mj-lt"/>
              </a:rPr>
              <a:t>Работа приложения</a:t>
            </a:r>
            <a:endParaRPr lang="en-US" sz="5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7489" y="813636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bg2"/>
                </a:solidFill>
              </a:rPr>
              <a:t>CURSEvaya</a:t>
            </a:r>
            <a:endParaRPr lang="en-US" sz="1400" spc="300" dirty="0">
              <a:solidFill>
                <a:schemeClr val="bg2"/>
              </a:solidFill>
            </a:endParaRPr>
          </a:p>
        </p:txBody>
      </p:sp>
      <p:sp>
        <p:nvSpPr>
          <p:cNvPr id="4" name="Freeform 13"/>
          <p:cNvSpPr>
            <a:spLocks noEditPoints="1"/>
          </p:cNvSpPr>
          <p:nvPr/>
        </p:nvSpPr>
        <p:spPr bwMode="auto">
          <a:xfrm>
            <a:off x="444201" y="851893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Прямоугольник 4"/>
          <p:cNvSpPr/>
          <p:nvPr/>
        </p:nvSpPr>
        <p:spPr>
          <a:xfrm>
            <a:off x="2248054" y="6012818"/>
            <a:ext cx="17872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i="1" dirty="0">
                <a:solidFill>
                  <a:schemeClr val="bg1">
                    <a:lumMod val="95000"/>
                  </a:schemeClr>
                </a:solidFill>
                <a:ea typeface="Times New Roman" panose="02020603050405020304" pitchFamily="18" charset="0"/>
              </a:rPr>
              <a:t>Закрытая дверь</a:t>
            </a:r>
            <a:endParaRPr lang="ru-RU" sz="1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8270311" y="6012818"/>
            <a:ext cx="18786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i="1" dirty="0">
                <a:solidFill>
                  <a:schemeClr val="bg1">
                    <a:lumMod val="95000"/>
                  </a:schemeClr>
                </a:solidFill>
                <a:ea typeface="Times New Roman" panose="02020603050405020304" pitchFamily="18" charset="0"/>
              </a:rPr>
              <a:t>Открытая дверь</a:t>
            </a:r>
            <a:endParaRPr lang="ru-RU" sz="1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A20367-C4BE-4DF6-A8BB-9368AA7B09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01" y="2769000"/>
            <a:ext cx="5508419" cy="309827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F3C9702-9A4C-4761-97FD-418B366A3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678" y="2769828"/>
            <a:ext cx="5479794" cy="308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34328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9"/>
          <p:cNvSpPr>
            <a:spLocks/>
          </p:cNvSpPr>
          <p:nvPr/>
        </p:nvSpPr>
        <p:spPr bwMode="auto">
          <a:xfrm>
            <a:off x="2015789" y="5698234"/>
            <a:ext cx="981624" cy="1024305"/>
          </a:xfrm>
          <a:custGeom>
            <a:avLst/>
            <a:gdLst>
              <a:gd name="T0" fmla="*/ 421 w 456"/>
              <a:gd name="T1" fmla="*/ 35 h 457"/>
              <a:gd name="T2" fmla="*/ 421 w 456"/>
              <a:gd name="T3" fmla="*/ 163 h 457"/>
              <a:gd name="T4" fmla="*/ 162 w 456"/>
              <a:gd name="T5" fmla="*/ 422 h 457"/>
              <a:gd name="T6" fmla="*/ 35 w 456"/>
              <a:gd name="T7" fmla="*/ 422 h 457"/>
              <a:gd name="T8" fmla="*/ 35 w 456"/>
              <a:gd name="T9" fmla="*/ 422 h 457"/>
              <a:gd name="T10" fmla="*/ 35 w 456"/>
              <a:gd name="T11" fmla="*/ 294 h 457"/>
              <a:gd name="T12" fmla="*/ 294 w 456"/>
              <a:gd name="T13" fmla="*/ 35 h 457"/>
              <a:gd name="T14" fmla="*/ 421 w 456"/>
              <a:gd name="T15" fmla="*/ 35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6" h="457">
                <a:moveTo>
                  <a:pt x="421" y="35"/>
                </a:moveTo>
                <a:cubicBezTo>
                  <a:pt x="456" y="71"/>
                  <a:pt x="456" y="128"/>
                  <a:pt x="421" y="163"/>
                </a:cubicBezTo>
                <a:cubicBezTo>
                  <a:pt x="162" y="422"/>
                  <a:pt x="162" y="422"/>
                  <a:pt x="162" y="422"/>
                </a:cubicBezTo>
                <a:cubicBezTo>
                  <a:pt x="127" y="457"/>
                  <a:pt x="70" y="457"/>
                  <a:pt x="35" y="422"/>
                </a:cubicBezTo>
                <a:cubicBezTo>
                  <a:pt x="35" y="422"/>
                  <a:pt x="35" y="422"/>
                  <a:pt x="35" y="422"/>
                </a:cubicBezTo>
                <a:cubicBezTo>
                  <a:pt x="0" y="387"/>
                  <a:pt x="0" y="329"/>
                  <a:pt x="35" y="294"/>
                </a:cubicBezTo>
                <a:cubicBezTo>
                  <a:pt x="294" y="35"/>
                  <a:pt x="294" y="35"/>
                  <a:pt x="294" y="35"/>
                </a:cubicBezTo>
                <a:cubicBezTo>
                  <a:pt x="329" y="0"/>
                  <a:pt x="386" y="0"/>
                  <a:pt x="421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3"/>
          <p:cNvSpPr>
            <a:spLocks noEditPoints="1"/>
          </p:cNvSpPr>
          <p:nvPr/>
        </p:nvSpPr>
        <p:spPr bwMode="auto">
          <a:xfrm>
            <a:off x="542807" y="4220951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696836" y="450262"/>
            <a:ext cx="42985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Заключение: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37665" y="142485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Freeform 13"/>
          <p:cNvSpPr>
            <a:spLocks noEditPoints="1"/>
          </p:cNvSpPr>
          <p:nvPr/>
        </p:nvSpPr>
        <p:spPr bwMode="auto">
          <a:xfrm>
            <a:off x="7531136" y="169773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-445637" y="-359451"/>
            <a:ext cx="5929607" cy="7075569"/>
            <a:chOff x="4814867" y="1360110"/>
            <a:chExt cx="7288198" cy="7923069"/>
          </a:xfrm>
          <a:solidFill>
            <a:schemeClr val="accent1"/>
          </a:solidFill>
        </p:grpSpPr>
        <p:sp>
          <p:nvSpPr>
            <p:cNvPr id="8" name="Freeform 13"/>
            <p:cNvSpPr>
              <a:spLocks noEditPoints="1"/>
            </p:cNvSpPr>
            <p:nvPr/>
          </p:nvSpPr>
          <p:spPr bwMode="auto">
            <a:xfrm>
              <a:off x="5655303" y="1664895"/>
              <a:ext cx="470492" cy="429578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902497" y="2282565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100654" y="2540196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7591531" y="5867225"/>
              <a:ext cx="334022" cy="304975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5"/>
            <p:cNvSpPr>
              <a:spLocks/>
            </p:cNvSpPr>
            <p:nvPr/>
          </p:nvSpPr>
          <p:spPr bwMode="auto">
            <a:xfrm>
              <a:off x="10741025" y="5568997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7039215" y="1762615"/>
              <a:ext cx="1104631" cy="1108317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9519316" y="6135213"/>
              <a:ext cx="1221709" cy="12257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4814867" y="5630396"/>
              <a:ext cx="936780" cy="939909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6619243" y="5249486"/>
              <a:ext cx="380909" cy="380909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9489039" y="1360110"/>
              <a:ext cx="402209" cy="36723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5557833" y="7992646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6267164" y="8915945"/>
              <a:ext cx="402210" cy="36723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5"/>
            <p:cNvSpPr>
              <a:spLocks/>
            </p:cNvSpPr>
            <p:nvPr/>
          </p:nvSpPr>
          <p:spPr bwMode="auto">
            <a:xfrm>
              <a:off x="8443522" y="2042881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" name="Freeform 6"/>
          <p:cNvSpPr>
            <a:spLocks/>
          </p:cNvSpPr>
          <p:nvPr/>
        </p:nvSpPr>
        <p:spPr bwMode="auto">
          <a:xfrm rot="21051777">
            <a:off x="5077912" y="5314108"/>
            <a:ext cx="805422" cy="837645"/>
          </a:xfrm>
          <a:custGeom>
            <a:avLst/>
            <a:gdLst>
              <a:gd name="T0" fmla="*/ 328 w 335"/>
              <a:gd name="T1" fmla="*/ 56 h 335"/>
              <a:gd name="T2" fmla="*/ 299 w 335"/>
              <a:gd name="T3" fmla="*/ 57 h 335"/>
              <a:gd name="T4" fmla="*/ 274 w 335"/>
              <a:gd name="T5" fmla="*/ 57 h 335"/>
              <a:gd name="T6" fmla="*/ 274 w 335"/>
              <a:gd name="T7" fmla="*/ 81 h 335"/>
              <a:gd name="T8" fmla="*/ 273 w 335"/>
              <a:gd name="T9" fmla="*/ 110 h 335"/>
              <a:gd name="T10" fmla="*/ 245 w 335"/>
              <a:gd name="T11" fmla="*/ 111 h 335"/>
              <a:gd name="T12" fmla="*/ 220 w 335"/>
              <a:gd name="T13" fmla="*/ 111 h 335"/>
              <a:gd name="T14" fmla="*/ 220 w 335"/>
              <a:gd name="T15" fmla="*/ 136 h 335"/>
              <a:gd name="T16" fmla="*/ 219 w 335"/>
              <a:gd name="T17" fmla="*/ 164 h 335"/>
              <a:gd name="T18" fmla="*/ 190 w 335"/>
              <a:gd name="T19" fmla="*/ 165 h 335"/>
              <a:gd name="T20" fmla="*/ 166 w 335"/>
              <a:gd name="T21" fmla="*/ 166 h 335"/>
              <a:gd name="T22" fmla="*/ 165 w 335"/>
              <a:gd name="T23" fmla="*/ 190 h 335"/>
              <a:gd name="T24" fmla="*/ 164 w 335"/>
              <a:gd name="T25" fmla="*/ 219 h 335"/>
              <a:gd name="T26" fmla="*/ 136 w 335"/>
              <a:gd name="T27" fmla="*/ 220 h 335"/>
              <a:gd name="T28" fmla="*/ 111 w 335"/>
              <a:gd name="T29" fmla="*/ 220 h 335"/>
              <a:gd name="T30" fmla="*/ 111 w 335"/>
              <a:gd name="T31" fmla="*/ 245 h 335"/>
              <a:gd name="T32" fmla="*/ 110 w 335"/>
              <a:gd name="T33" fmla="*/ 273 h 335"/>
              <a:gd name="T34" fmla="*/ 81 w 335"/>
              <a:gd name="T35" fmla="*/ 274 h 335"/>
              <a:gd name="T36" fmla="*/ 57 w 335"/>
              <a:gd name="T37" fmla="*/ 274 h 335"/>
              <a:gd name="T38" fmla="*/ 57 w 335"/>
              <a:gd name="T39" fmla="*/ 299 h 335"/>
              <a:gd name="T40" fmla="*/ 56 w 335"/>
              <a:gd name="T41" fmla="*/ 327 h 335"/>
              <a:gd name="T42" fmla="*/ 27 w 335"/>
              <a:gd name="T43" fmla="*/ 329 h 335"/>
              <a:gd name="T44" fmla="*/ 2 w 335"/>
              <a:gd name="T45" fmla="*/ 329 h 335"/>
              <a:gd name="T46" fmla="*/ 0 w 335"/>
              <a:gd name="T47" fmla="*/ 326 h 335"/>
              <a:gd name="T48" fmla="*/ 28 w 335"/>
              <a:gd name="T49" fmla="*/ 325 h 335"/>
              <a:gd name="T50" fmla="*/ 53 w 335"/>
              <a:gd name="T51" fmla="*/ 325 h 335"/>
              <a:gd name="T52" fmla="*/ 53 w 335"/>
              <a:gd name="T53" fmla="*/ 300 h 335"/>
              <a:gd name="T54" fmla="*/ 54 w 335"/>
              <a:gd name="T55" fmla="*/ 271 h 335"/>
              <a:gd name="T56" fmla="*/ 83 w 335"/>
              <a:gd name="T57" fmla="*/ 270 h 335"/>
              <a:gd name="T58" fmla="*/ 107 w 335"/>
              <a:gd name="T59" fmla="*/ 270 h 335"/>
              <a:gd name="T60" fmla="*/ 107 w 335"/>
              <a:gd name="T61" fmla="*/ 246 h 335"/>
              <a:gd name="T62" fmla="*/ 108 w 335"/>
              <a:gd name="T63" fmla="*/ 217 h 335"/>
              <a:gd name="T64" fmla="*/ 137 w 335"/>
              <a:gd name="T65" fmla="*/ 216 h 335"/>
              <a:gd name="T66" fmla="*/ 162 w 335"/>
              <a:gd name="T67" fmla="*/ 216 h 335"/>
              <a:gd name="T68" fmla="*/ 162 w 335"/>
              <a:gd name="T69" fmla="*/ 191 h 335"/>
              <a:gd name="T70" fmla="*/ 163 w 335"/>
              <a:gd name="T71" fmla="*/ 163 h 335"/>
              <a:gd name="T72" fmla="*/ 191 w 335"/>
              <a:gd name="T73" fmla="*/ 162 h 335"/>
              <a:gd name="T74" fmla="*/ 216 w 335"/>
              <a:gd name="T75" fmla="*/ 162 h 335"/>
              <a:gd name="T76" fmla="*/ 216 w 335"/>
              <a:gd name="T77" fmla="*/ 137 h 335"/>
              <a:gd name="T78" fmla="*/ 217 w 335"/>
              <a:gd name="T79" fmla="*/ 108 h 335"/>
              <a:gd name="T80" fmla="*/ 246 w 335"/>
              <a:gd name="T81" fmla="*/ 107 h 335"/>
              <a:gd name="T82" fmla="*/ 270 w 335"/>
              <a:gd name="T83" fmla="*/ 107 h 335"/>
              <a:gd name="T84" fmla="*/ 270 w 335"/>
              <a:gd name="T85" fmla="*/ 83 h 335"/>
              <a:gd name="T86" fmla="*/ 271 w 335"/>
              <a:gd name="T87" fmla="*/ 54 h 335"/>
              <a:gd name="T88" fmla="*/ 300 w 335"/>
              <a:gd name="T89" fmla="*/ 53 h 335"/>
              <a:gd name="T90" fmla="*/ 325 w 335"/>
              <a:gd name="T91" fmla="*/ 53 h 335"/>
              <a:gd name="T92" fmla="*/ 325 w 335"/>
              <a:gd name="T93" fmla="*/ 28 h 335"/>
              <a:gd name="T94" fmla="*/ 326 w 335"/>
              <a:gd name="T95" fmla="*/ 0 h 335"/>
              <a:gd name="T96" fmla="*/ 329 w 335"/>
              <a:gd name="T97" fmla="*/ 2 h 335"/>
              <a:gd name="T98" fmla="*/ 329 w 335"/>
              <a:gd name="T99" fmla="*/ 27 h 335"/>
              <a:gd name="T100" fmla="*/ 328 w 335"/>
              <a:gd name="T101" fmla="*/ 56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35" h="335">
                <a:moveTo>
                  <a:pt x="328" y="56"/>
                </a:moveTo>
                <a:cubicBezTo>
                  <a:pt x="320" y="63"/>
                  <a:pt x="309" y="60"/>
                  <a:pt x="299" y="57"/>
                </a:cubicBezTo>
                <a:cubicBezTo>
                  <a:pt x="289" y="54"/>
                  <a:pt x="280" y="51"/>
                  <a:pt x="274" y="57"/>
                </a:cubicBezTo>
                <a:cubicBezTo>
                  <a:pt x="268" y="63"/>
                  <a:pt x="271" y="72"/>
                  <a:pt x="274" y="81"/>
                </a:cubicBezTo>
                <a:cubicBezTo>
                  <a:pt x="277" y="92"/>
                  <a:pt x="281" y="102"/>
                  <a:pt x="273" y="110"/>
                </a:cubicBezTo>
                <a:cubicBezTo>
                  <a:pt x="265" y="118"/>
                  <a:pt x="255" y="114"/>
                  <a:pt x="245" y="111"/>
                </a:cubicBezTo>
                <a:cubicBezTo>
                  <a:pt x="235" y="108"/>
                  <a:pt x="226" y="105"/>
                  <a:pt x="220" y="111"/>
                </a:cubicBezTo>
                <a:cubicBezTo>
                  <a:pt x="214" y="117"/>
                  <a:pt x="217" y="126"/>
                  <a:pt x="220" y="136"/>
                </a:cubicBezTo>
                <a:cubicBezTo>
                  <a:pt x="223" y="146"/>
                  <a:pt x="226" y="157"/>
                  <a:pt x="219" y="164"/>
                </a:cubicBezTo>
                <a:cubicBezTo>
                  <a:pt x="211" y="172"/>
                  <a:pt x="200" y="169"/>
                  <a:pt x="190" y="165"/>
                </a:cubicBezTo>
                <a:cubicBezTo>
                  <a:pt x="181" y="162"/>
                  <a:pt x="171" y="160"/>
                  <a:pt x="166" y="166"/>
                </a:cubicBezTo>
                <a:cubicBezTo>
                  <a:pt x="160" y="171"/>
                  <a:pt x="162" y="181"/>
                  <a:pt x="165" y="190"/>
                </a:cubicBezTo>
                <a:cubicBezTo>
                  <a:pt x="169" y="200"/>
                  <a:pt x="172" y="211"/>
                  <a:pt x="164" y="219"/>
                </a:cubicBezTo>
                <a:cubicBezTo>
                  <a:pt x="157" y="226"/>
                  <a:pt x="146" y="223"/>
                  <a:pt x="136" y="220"/>
                </a:cubicBezTo>
                <a:cubicBezTo>
                  <a:pt x="126" y="217"/>
                  <a:pt x="117" y="214"/>
                  <a:pt x="111" y="220"/>
                </a:cubicBezTo>
                <a:cubicBezTo>
                  <a:pt x="105" y="226"/>
                  <a:pt x="108" y="235"/>
                  <a:pt x="111" y="245"/>
                </a:cubicBezTo>
                <a:cubicBezTo>
                  <a:pt x="114" y="255"/>
                  <a:pt x="118" y="265"/>
                  <a:pt x="110" y="273"/>
                </a:cubicBezTo>
                <a:cubicBezTo>
                  <a:pt x="102" y="281"/>
                  <a:pt x="92" y="277"/>
                  <a:pt x="81" y="274"/>
                </a:cubicBezTo>
                <a:cubicBezTo>
                  <a:pt x="72" y="271"/>
                  <a:pt x="63" y="268"/>
                  <a:pt x="57" y="274"/>
                </a:cubicBezTo>
                <a:cubicBezTo>
                  <a:pt x="51" y="280"/>
                  <a:pt x="54" y="289"/>
                  <a:pt x="57" y="299"/>
                </a:cubicBezTo>
                <a:cubicBezTo>
                  <a:pt x="60" y="309"/>
                  <a:pt x="63" y="320"/>
                  <a:pt x="56" y="327"/>
                </a:cubicBezTo>
                <a:cubicBezTo>
                  <a:pt x="48" y="335"/>
                  <a:pt x="37" y="332"/>
                  <a:pt x="27" y="329"/>
                </a:cubicBezTo>
                <a:cubicBezTo>
                  <a:pt x="17" y="326"/>
                  <a:pt x="8" y="323"/>
                  <a:pt x="2" y="329"/>
                </a:cubicBezTo>
                <a:cubicBezTo>
                  <a:pt x="0" y="326"/>
                  <a:pt x="0" y="326"/>
                  <a:pt x="0" y="326"/>
                </a:cubicBezTo>
                <a:cubicBezTo>
                  <a:pt x="7" y="318"/>
                  <a:pt x="18" y="322"/>
                  <a:pt x="28" y="325"/>
                </a:cubicBezTo>
                <a:cubicBezTo>
                  <a:pt x="38" y="328"/>
                  <a:pt x="47" y="331"/>
                  <a:pt x="53" y="325"/>
                </a:cubicBezTo>
                <a:cubicBezTo>
                  <a:pt x="59" y="319"/>
                  <a:pt x="56" y="310"/>
                  <a:pt x="53" y="300"/>
                </a:cubicBezTo>
                <a:cubicBezTo>
                  <a:pt x="50" y="290"/>
                  <a:pt x="46" y="279"/>
                  <a:pt x="54" y="271"/>
                </a:cubicBezTo>
                <a:cubicBezTo>
                  <a:pt x="62" y="264"/>
                  <a:pt x="72" y="267"/>
                  <a:pt x="83" y="270"/>
                </a:cubicBezTo>
                <a:cubicBezTo>
                  <a:pt x="92" y="273"/>
                  <a:pt x="101" y="276"/>
                  <a:pt x="107" y="270"/>
                </a:cubicBezTo>
                <a:cubicBezTo>
                  <a:pt x="113" y="264"/>
                  <a:pt x="110" y="255"/>
                  <a:pt x="107" y="246"/>
                </a:cubicBezTo>
                <a:cubicBezTo>
                  <a:pt x="104" y="235"/>
                  <a:pt x="101" y="225"/>
                  <a:pt x="108" y="217"/>
                </a:cubicBezTo>
                <a:cubicBezTo>
                  <a:pt x="116" y="209"/>
                  <a:pt x="127" y="213"/>
                  <a:pt x="137" y="216"/>
                </a:cubicBezTo>
                <a:cubicBezTo>
                  <a:pt x="147" y="219"/>
                  <a:pt x="156" y="222"/>
                  <a:pt x="162" y="216"/>
                </a:cubicBezTo>
                <a:cubicBezTo>
                  <a:pt x="168" y="210"/>
                  <a:pt x="165" y="201"/>
                  <a:pt x="162" y="191"/>
                </a:cubicBezTo>
                <a:cubicBezTo>
                  <a:pt x="158" y="181"/>
                  <a:pt x="155" y="170"/>
                  <a:pt x="163" y="163"/>
                </a:cubicBezTo>
                <a:cubicBezTo>
                  <a:pt x="170" y="155"/>
                  <a:pt x="181" y="158"/>
                  <a:pt x="191" y="162"/>
                </a:cubicBezTo>
                <a:cubicBezTo>
                  <a:pt x="201" y="165"/>
                  <a:pt x="210" y="168"/>
                  <a:pt x="216" y="162"/>
                </a:cubicBezTo>
                <a:cubicBezTo>
                  <a:pt x="222" y="156"/>
                  <a:pt x="219" y="147"/>
                  <a:pt x="216" y="137"/>
                </a:cubicBezTo>
                <a:cubicBezTo>
                  <a:pt x="213" y="127"/>
                  <a:pt x="209" y="116"/>
                  <a:pt x="217" y="108"/>
                </a:cubicBezTo>
                <a:cubicBezTo>
                  <a:pt x="225" y="101"/>
                  <a:pt x="235" y="104"/>
                  <a:pt x="246" y="107"/>
                </a:cubicBezTo>
                <a:cubicBezTo>
                  <a:pt x="255" y="110"/>
                  <a:pt x="264" y="113"/>
                  <a:pt x="270" y="107"/>
                </a:cubicBezTo>
                <a:cubicBezTo>
                  <a:pt x="276" y="101"/>
                  <a:pt x="273" y="92"/>
                  <a:pt x="270" y="83"/>
                </a:cubicBezTo>
                <a:cubicBezTo>
                  <a:pt x="267" y="72"/>
                  <a:pt x="264" y="62"/>
                  <a:pt x="271" y="54"/>
                </a:cubicBezTo>
                <a:cubicBezTo>
                  <a:pt x="279" y="46"/>
                  <a:pt x="290" y="50"/>
                  <a:pt x="300" y="53"/>
                </a:cubicBezTo>
                <a:cubicBezTo>
                  <a:pt x="310" y="56"/>
                  <a:pt x="319" y="59"/>
                  <a:pt x="325" y="53"/>
                </a:cubicBezTo>
                <a:cubicBezTo>
                  <a:pt x="331" y="47"/>
                  <a:pt x="328" y="38"/>
                  <a:pt x="325" y="28"/>
                </a:cubicBezTo>
                <a:cubicBezTo>
                  <a:pt x="322" y="18"/>
                  <a:pt x="318" y="7"/>
                  <a:pt x="326" y="0"/>
                </a:cubicBezTo>
                <a:cubicBezTo>
                  <a:pt x="329" y="2"/>
                  <a:pt x="329" y="2"/>
                  <a:pt x="329" y="2"/>
                </a:cubicBezTo>
                <a:cubicBezTo>
                  <a:pt x="323" y="8"/>
                  <a:pt x="326" y="17"/>
                  <a:pt x="329" y="27"/>
                </a:cubicBezTo>
                <a:cubicBezTo>
                  <a:pt x="332" y="37"/>
                  <a:pt x="335" y="48"/>
                  <a:pt x="328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15"/>
          <p:cNvSpPr>
            <a:spLocks/>
          </p:cNvSpPr>
          <p:nvPr/>
        </p:nvSpPr>
        <p:spPr bwMode="auto">
          <a:xfrm rot="21051777">
            <a:off x="1231858" y="6010101"/>
            <a:ext cx="385164" cy="400573"/>
          </a:xfrm>
          <a:custGeom>
            <a:avLst/>
            <a:gdLst>
              <a:gd name="T0" fmla="*/ 169 w 206"/>
              <a:gd name="T1" fmla="*/ 37 h 206"/>
              <a:gd name="T2" fmla="*/ 169 w 206"/>
              <a:gd name="T3" fmla="*/ 170 h 206"/>
              <a:gd name="T4" fmla="*/ 37 w 206"/>
              <a:gd name="T5" fmla="*/ 170 h 206"/>
              <a:gd name="T6" fmla="*/ 37 w 206"/>
              <a:gd name="T7" fmla="*/ 37 h 206"/>
              <a:gd name="T8" fmla="*/ 169 w 206"/>
              <a:gd name="T9" fmla="*/ 3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6">
                <a:moveTo>
                  <a:pt x="169" y="37"/>
                </a:moveTo>
                <a:cubicBezTo>
                  <a:pt x="206" y="74"/>
                  <a:pt x="206" y="133"/>
                  <a:pt x="169" y="170"/>
                </a:cubicBezTo>
                <a:cubicBezTo>
                  <a:pt x="133" y="206"/>
                  <a:pt x="73" y="206"/>
                  <a:pt x="37" y="170"/>
                </a:cubicBezTo>
                <a:cubicBezTo>
                  <a:pt x="0" y="133"/>
                  <a:pt x="0" y="74"/>
                  <a:pt x="37" y="37"/>
                </a:cubicBezTo>
                <a:cubicBezTo>
                  <a:pt x="73" y="0"/>
                  <a:pt x="133" y="0"/>
                  <a:pt x="169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13"/>
          <p:cNvSpPr>
            <a:spLocks noEditPoints="1"/>
          </p:cNvSpPr>
          <p:nvPr/>
        </p:nvSpPr>
        <p:spPr bwMode="auto">
          <a:xfrm rot="21051777">
            <a:off x="3535568" y="6285278"/>
            <a:ext cx="323169" cy="30687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3"/>
          <p:cNvSpPr>
            <a:spLocks noEditPoints="1"/>
          </p:cNvSpPr>
          <p:nvPr/>
        </p:nvSpPr>
        <p:spPr bwMode="auto">
          <a:xfrm rot="21051777">
            <a:off x="754481" y="5233043"/>
            <a:ext cx="323169" cy="30687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6" name="Рисунок 2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191671" y="-63378"/>
            <a:ext cx="7710038" cy="7202007"/>
          </a:xfrm>
        </p:spPr>
      </p:pic>
      <p:sp>
        <p:nvSpPr>
          <p:cNvPr id="40" name="Freeform 24"/>
          <p:cNvSpPr>
            <a:spLocks noEditPoints="1"/>
          </p:cNvSpPr>
          <p:nvPr/>
        </p:nvSpPr>
        <p:spPr bwMode="auto">
          <a:xfrm>
            <a:off x="7010930" y="678378"/>
            <a:ext cx="502125" cy="513344"/>
          </a:xfrm>
          <a:custGeom>
            <a:avLst/>
            <a:gdLst>
              <a:gd name="T0" fmla="*/ 283112 w 360"/>
              <a:gd name="T1" fmla="*/ 377992 h 368"/>
              <a:gd name="T2" fmla="*/ 364001 w 360"/>
              <a:gd name="T3" fmla="*/ 281750 h 368"/>
              <a:gd name="T4" fmla="*/ 502070 w 360"/>
              <a:gd name="T5" fmla="*/ 71135 h 368"/>
              <a:gd name="T6" fmla="*/ 482545 w 360"/>
              <a:gd name="T7" fmla="*/ 51608 h 368"/>
              <a:gd name="T8" fmla="*/ 386315 w 360"/>
              <a:gd name="T9" fmla="*/ 51608 h 368"/>
              <a:gd name="T10" fmla="*/ 251035 w 360"/>
              <a:gd name="T11" fmla="*/ 0 h 368"/>
              <a:gd name="T12" fmla="*/ 115755 w 360"/>
              <a:gd name="T13" fmla="*/ 51608 h 368"/>
              <a:gd name="T14" fmla="*/ 19525 w 360"/>
              <a:gd name="T15" fmla="*/ 51608 h 368"/>
              <a:gd name="T16" fmla="*/ 0 w 360"/>
              <a:gd name="T17" fmla="*/ 71135 h 368"/>
              <a:gd name="T18" fmla="*/ 136675 w 360"/>
              <a:gd name="T19" fmla="*/ 281750 h 368"/>
              <a:gd name="T20" fmla="*/ 217564 w 360"/>
              <a:gd name="T21" fmla="*/ 377992 h 368"/>
              <a:gd name="T22" fmla="*/ 217564 w 360"/>
              <a:gd name="T23" fmla="*/ 414257 h 368"/>
              <a:gd name="T24" fmla="*/ 126912 w 360"/>
              <a:gd name="T25" fmla="*/ 463075 h 368"/>
              <a:gd name="T26" fmla="*/ 251035 w 360"/>
              <a:gd name="T27" fmla="*/ 513288 h 368"/>
              <a:gd name="T28" fmla="*/ 375158 w 360"/>
              <a:gd name="T29" fmla="*/ 463075 h 368"/>
              <a:gd name="T30" fmla="*/ 283112 w 360"/>
              <a:gd name="T31" fmla="*/ 414257 h 368"/>
              <a:gd name="T32" fmla="*/ 283112 w 360"/>
              <a:gd name="T33" fmla="*/ 377992 h 368"/>
              <a:gd name="T34" fmla="*/ 361211 w 360"/>
              <a:gd name="T35" fmla="*/ 237117 h 368"/>
              <a:gd name="T36" fmla="*/ 391894 w 360"/>
              <a:gd name="T37" fmla="*/ 90662 h 368"/>
              <a:gd name="T38" fmla="*/ 461625 w 360"/>
              <a:gd name="T39" fmla="*/ 90662 h 368"/>
              <a:gd name="T40" fmla="*/ 361211 w 360"/>
              <a:gd name="T41" fmla="*/ 237117 h 368"/>
              <a:gd name="T42" fmla="*/ 251035 w 360"/>
              <a:gd name="T43" fmla="*/ 33475 h 368"/>
              <a:gd name="T44" fmla="*/ 357028 w 360"/>
              <a:gd name="T45" fmla="*/ 76714 h 368"/>
              <a:gd name="T46" fmla="*/ 251035 w 360"/>
              <a:gd name="T47" fmla="*/ 119953 h 368"/>
              <a:gd name="T48" fmla="*/ 145042 w 360"/>
              <a:gd name="T49" fmla="*/ 76714 h 368"/>
              <a:gd name="T50" fmla="*/ 251035 w 360"/>
              <a:gd name="T51" fmla="*/ 33475 h 368"/>
              <a:gd name="T52" fmla="*/ 40445 w 360"/>
              <a:gd name="T53" fmla="*/ 90662 h 368"/>
              <a:gd name="T54" fmla="*/ 110176 w 360"/>
              <a:gd name="T55" fmla="*/ 90662 h 368"/>
              <a:gd name="T56" fmla="*/ 140859 w 360"/>
              <a:gd name="T57" fmla="*/ 237117 h 368"/>
              <a:gd name="T58" fmla="*/ 40445 w 360"/>
              <a:gd name="T59" fmla="*/ 90662 h 368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121920" tIns="60960" rIns="121920" bIns="60960"/>
          <a:lstStyle/>
          <a:p>
            <a:endParaRPr lang="ru-RU"/>
          </a:p>
        </p:txBody>
      </p:sp>
      <p:sp>
        <p:nvSpPr>
          <p:cNvPr id="28" name="Rectangle 24"/>
          <p:cNvSpPr/>
          <p:nvPr/>
        </p:nvSpPr>
        <p:spPr>
          <a:xfrm>
            <a:off x="6424528" y="1215612"/>
            <a:ext cx="5570857" cy="5217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процессе выполнения курсовой работы было создано приложение в среде виртуальной реальности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по готовому чертежу здания, с добавлением всего необходимого окружения и пользовательского интерфейса. Данное приложение позволяет пользователям осмотреть макет здания, походить по сцене и взаимодействовать с некоторыми объектами сцены.</a:t>
            </a:r>
          </a:p>
          <a:p>
            <a:pPr algn="r">
              <a:lnSpc>
                <a:spcPct val="150000"/>
              </a:lnSpc>
            </a:pP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Создание такого приложения позволило закрепить знания и навыки создания приложений виртуальной реальности, а также научиться разрабатывать и проектировать 3d модели, часто используемые в современном обществе.</a:t>
            </a:r>
          </a:p>
        </p:txBody>
      </p:sp>
    </p:spTree>
    <p:extLst>
      <p:ext uri="{BB962C8B-B14F-4D97-AF65-F5344CB8AC3E}">
        <p14:creationId xmlns:p14="http://schemas.microsoft.com/office/powerpoint/2010/main" val="100114556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89839" y="-412435"/>
            <a:ext cx="10212324" cy="7682871"/>
            <a:chOff x="2432790" y="730250"/>
            <a:chExt cx="7132330" cy="5365749"/>
          </a:xfrm>
          <a:solidFill>
            <a:schemeClr val="bg1"/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3363911" y="800100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407999" y="2841926"/>
            <a:ext cx="31470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spc="600" dirty="0">
                <a:solidFill>
                  <a:schemeClr val="accent1"/>
                </a:solidFill>
                <a:latin typeface="+mj-lt"/>
              </a:rPr>
              <a:t>СПАСИБО</a:t>
            </a:r>
          </a:p>
          <a:p>
            <a:pPr algn="ctr"/>
            <a:r>
              <a:rPr lang="ru-RU" sz="3200" spc="600" dirty="0">
                <a:solidFill>
                  <a:schemeClr val="accent1"/>
                </a:solidFill>
                <a:latin typeface="+mj-lt"/>
              </a:rPr>
              <a:t>ЗА ВАШЕ</a:t>
            </a:r>
          </a:p>
          <a:p>
            <a:pPr algn="ctr"/>
            <a:r>
              <a:rPr lang="ru-RU" sz="3200" spc="600" dirty="0">
                <a:solidFill>
                  <a:schemeClr val="accent1"/>
                </a:solidFill>
                <a:latin typeface="+mj-lt"/>
              </a:rPr>
              <a:t>ВНИМАНИЕ</a:t>
            </a:r>
            <a:endParaRPr lang="en-US" sz="3200" spc="6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1" name="Freeform 13"/>
          <p:cNvSpPr>
            <a:spLocks noEditPoints="1"/>
          </p:cNvSpPr>
          <p:nvPr/>
        </p:nvSpPr>
        <p:spPr bwMode="auto">
          <a:xfrm>
            <a:off x="5852101" y="4484485"/>
            <a:ext cx="258811" cy="236305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844234376"/>
      </p:ext>
    </p:extLst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277132" y="1108640"/>
            <a:ext cx="48542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О приложении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02288" y="724086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Freeform 13"/>
          <p:cNvSpPr>
            <a:spLocks noEditPoints="1"/>
          </p:cNvSpPr>
          <p:nvPr/>
        </p:nvSpPr>
        <p:spPr bwMode="auto">
          <a:xfrm>
            <a:off x="7049000" y="757646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-179529" y="352726"/>
            <a:ext cx="7481817" cy="5628673"/>
            <a:chOff x="2432790" y="730250"/>
            <a:chExt cx="7132330" cy="5365749"/>
          </a:xfrm>
          <a:solidFill>
            <a:schemeClr val="bg1">
              <a:lumMod val="95000"/>
            </a:schemeClr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3363911" y="800100"/>
              <a:ext cx="5110162" cy="5078412"/>
            </a:xfrm>
            <a:custGeom>
              <a:avLst/>
              <a:gdLst>
                <a:gd name="T0" fmla="*/ 1670 w 2447"/>
                <a:gd name="T1" fmla="*/ 937 h 2432"/>
                <a:gd name="T2" fmla="*/ 1589 w 2447"/>
                <a:gd name="T3" fmla="*/ 957 h 2432"/>
                <a:gd name="T4" fmla="*/ 1551 w 2447"/>
                <a:gd name="T5" fmla="*/ 930 h 2432"/>
                <a:gd name="T6" fmla="*/ 1550 w 2447"/>
                <a:gd name="T7" fmla="*/ 929 h 2432"/>
                <a:gd name="T8" fmla="*/ 1423 w 2447"/>
                <a:gd name="T9" fmla="*/ 929 h 2432"/>
                <a:gd name="T10" fmla="*/ 1311 w 2447"/>
                <a:gd name="T11" fmla="*/ 1041 h 2432"/>
                <a:gd name="T12" fmla="*/ 1183 w 2447"/>
                <a:gd name="T13" fmla="*/ 1041 h 2432"/>
                <a:gd name="T14" fmla="*/ 1183 w 2447"/>
                <a:gd name="T15" fmla="*/ 913 h 2432"/>
                <a:gd name="T16" fmla="*/ 1550 w 2447"/>
                <a:gd name="T17" fmla="*/ 546 h 2432"/>
                <a:gd name="T18" fmla="*/ 1555 w 2447"/>
                <a:gd name="T19" fmla="*/ 423 h 2432"/>
                <a:gd name="T20" fmla="*/ 1555 w 2447"/>
                <a:gd name="T21" fmla="*/ 423 h 2432"/>
                <a:gd name="T22" fmla="*/ 1523 w 2447"/>
                <a:gd name="T23" fmla="*/ 380 h 2432"/>
                <a:gd name="T24" fmla="*/ 1543 w 2447"/>
                <a:gd name="T25" fmla="*/ 299 h 2432"/>
                <a:gd name="T26" fmla="*/ 1678 w 2447"/>
                <a:gd name="T27" fmla="*/ 163 h 2432"/>
                <a:gd name="T28" fmla="*/ 1678 w 2447"/>
                <a:gd name="T29" fmla="*/ 36 h 2432"/>
                <a:gd name="T30" fmla="*/ 1550 w 2447"/>
                <a:gd name="T31" fmla="*/ 36 h 2432"/>
                <a:gd name="T32" fmla="*/ 1462 w 2447"/>
                <a:gd name="T33" fmla="*/ 124 h 2432"/>
                <a:gd name="T34" fmla="*/ 1381 w 2447"/>
                <a:gd name="T35" fmla="*/ 143 h 2432"/>
                <a:gd name="T36" fmla="*/ 1348 w 2447"/>
                <a:gd name="T37" fmla="*/ 121 h 2432"/>
                <a:gd name="T38" fmla="*/ 1343 w 2447"/>
                <a:gd name="T39" fmla="*/ 115 h 2432"/>
                <a:gd name="T40" fmla="*/ 1215 w 2447"/>
                <a:gd name="T41" fmla="*/ 115 h 2432"/>
                <a:gd name="T42" fmla="*/ 35 w 2447"/>
                <a:gd name="T43" fmla="*/ 1296 h 2432"/>
                <a:gd name="T44" fmla="*/ 35 w 2447"/>
                <a:gd name="T45" fmla="*/ 1424 h 2432"/>
                <a:gd name="T46" fmla="*/ 162 w 2447"/>
                <a:gd name="T47" fmla="*/ 1424 h 2432"/>
                <a:gd name="T48" fmla="*/ 266 w 2447"/>
                <a:gd name="T49" fmla="*/ 1320 h 2432"/>
                <a:gd name="T50" fmla="*/ 394 w 2447"/>
                <a:gd name="T51" fmla="*/ 1320 h 2432"/>
                <a:gd name="T52" fmla="*/ 394 w 2447"/>
                <a:gd name="T53" fmla="*/ 1447 h 2432"/>
                <a:gd name="T54" fmla="*/ 178 w 2447"/>
                <a:gd name="T55" fmla="*/ 1663 h 2432"/>
                <a:gd name="T56" fmla="*/ 178 w 2447"/>
                <a:gd name="T57" fmla="*/ 1790 h 2432"/>
                <a:gd name="T58" fmla="*/ 306 w 2447"/>
                <a:gd name="T59" fmla="*/ 1790 h 2432"/>
                <a:gd name="T60" fmla="*/ 497 w 2447"/>
                <a:gd name="T61" fmla="*/ 1599 h 2432"/>
                <a:gd name="T62" fmla="*/ 625 w 2447"/>
                <a:gd name="T63" fmla="*/ 1599 h 2432"/>
                <a:gd name="T64" fmla="*/ 625 w 2447"/>
                <a:gd name="T65" fmla="*/ 1727 h 2432"/>
                <a:gd name="T66" fmla="*/ 178 w 2447"/>
                <a:gd name="T67" fmla="*/ 2173 h 2432"/>
                <a:gd name="T68" fmla="*/ 178 w 2447"/>
                <a:gd name="T69" fmla="*/ 2301 h 2432"/>
                <a:gd name="T70" fmla="*/ 306 w 2447"/>
                <a:gd name="T71" fmla="*/ 2301 h 2432"/>
                <a:gd name="T72" fmla="*/ 673 w 2447"/>
                <a:gd name="T73" fmla="*/ 1934 h 2432"/>
                <a:gd name="T74" fmla="*/ 801 w 2447"/>
                <a:gd name="T75" fmla="*/ 1934 h 2432"/>
                <a:gd name="T76" fmla="*/ 801 w 2447"/>
                <a:gd name="T77" fmla="*/ 2062 h 2432"/>
                <a:gd name="T78" fmla="*/ 815 w 2447"/>
                <a:gd name="T79" fmla="*/ 2047 h 2432"/>
                <a:gd name="T80" fmla="*/ 815 w 2447"/>
                <a:gd name="T81" fmla="*/ 2175 h 2432"/>
                <a:gd name="T82" fmla="*/ 942 w 2447"/>
                <a:gd name="T83" fmla="*/ 2175 h 2432"/>
                <a:gd name="T84" fmla="*/ 968 w 2447"/>
                <a:gd name="T85" fmla="*/ 2149 h 2432"/>
                <a:gd name="T86" fmla="*/ 1096 w 2447"/>
                <a:gd name="T87" fmla="*/ 2149 h 2432"/>
                <a:gd name="T88" fmla="*/ 1096 w 2447"/>
                <a:gd name="T89" fmla="*/ 2277 h 2432"/>
                <a:gd name="T90" fmla="*/ 1104 w 2447"/>
                <a:gd name="T91" fmla="*/ 2269 h 2432"/>
                <a:gd name="T92" fmla="*/ 1104 w 2447"/>
                <a:gd name="T93" fmla="*/ 2397 h 2432"/>
                <a:gd name="T94" fmla="*/ 1231 w 2447"/>
                <a:gd name="T95" fmla="*/ 2397 h 2432"/>
                <a:gd name="T96" fmla="*/ 2412 w 2447"/>
                <a:gd name="T97" fmla="*/ 1216 h 2432"/>
                <a:gd name="T98" fmla="*/ 2412 w 2447"/>
                <a:gd name="T99" fmla="*/ 1089 h 2432"/>
                <a:gd name="T100" fmla="*/ 2284 w 2447"/>
                <a:gd name="T101" fmla="*/ 1089 h 2432"/>
                <a:gd name="T102" fmla="*/ 2252 w 2447"/>
                <a:gd name="T103" fmla="*/ 1120 h 2432"/>
                <a:gd name="T104" fmla="*/ 2125 w 2447"/>
                <a:gd name="T105" fmla="*/ 1120 h 2432"/>
                <a:gd name="T106" fmla="*/ 2125 w 2447"/>
                <a:gd name="T107" fmla="*/ 993 h 2432"/>
                <a:gd name="T108" fmla="*/ 2334 w 2447"/>
                <a:gd name="T109" fmla="*/ 784 h 2432"/>
                <a:gd name="T110" fmla="*/ 2334 w 2447"/>
                <a:gd name="T111" fmla="*/ 656 h 2432"/>
                <a:gd name="T112" fmla="*/ 2206 w 2447"/>
                <a:gd name="T113" fmla="*/ 656 h 2432"/>
                <a:gd name="T114" fmla="*/ 2196 w 2447"/>
                <a:gd name="T115" fmla="*/ 666 h 2432"/>
                <a:gd name="T116" fmla="*/ 2123 w 2447"/>
                <a:gd name="T117" fmla="*/ 678 h 2432"/>
                <a:gd name="T118" fmla="*/ 2088 w 2447"/>
                <a:gd name="T119" fmla="*/ 653 h 2432"/>
                <a:gd name="T120" fmla="*/ 2085 w 2447"/>
                <a:gd name="T121" fmla="*/ 650 h 2432"/>
                <a:gd name="T122" fmla="*/ 1957 w 2447"/>
                <a:gd name="T123" fmla="*/ 650 h 2432"/>
                <a:gd name="T124" fmla="*/ 1670 w 2447"/>
                <a:gd name="T125" fmla="*/ 937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7" h="2432">
                  <a:moveTo>
                    <a:pt x="1670" y="937"/>
                  </a:moveTo>
                  <a:cubicBezTo>
                    <a:pt x="1635" y="970"/>
                    <a:pt x="1604" y="963"/>
                    <a:pt x="1589" y="957"/>
                  </a:cubicBezTo>
                  <a:cubicBezTo>
                    <a:pt x="1569" y="948"/>
                    <a:pt x="1564" y="942"/>
                    <a:pt x="1551" y="930"/>
                  </a:cubicBezTo>
                  <a:cubicBezTo>
                    <a:pt x="1551" y="930"/>
                    <a:pt x="1551" y="929"/>
                    <a:pt x="1550" y="929"/>
                  </a:cubicBezTo>
                  <a:cubicBezTo>
                    <a:pt x="1515" y="894"/>
                    <a:pt x="1458" y="894"/>
                    <a:pt x="1423" y="929"/>
                  </a:cubicBezTo>
                  <a:cubicBezTo>
                    <a:pt x="1311" y="1041"/>
                    <a:pt x="1311" y="1041"/>
                    <a:pt x="1311" y="1041"/>
                  </a:cubicBezTo>
                  <a:cubicBezTo>
                    <a:pt x="1276" y="1076"/>
                    <a:pt x="1219" y="1076"/>
                    <a:pt x="1183" y="1041"/>
                  </a:cubicBezTo>
                  <a:cubicBezTo>
                    <a:pt x="1148" y="1005"/>
                    <a:pt x="1148" y="948"/>
                    <a:pt x="1183" y="913"/>
                  </a:cubicBezTo>
                  <a:cubicBezTo>
                    <a:pt x="1550" y="546"/>
                    <a:pt x="1550" y="546"/>
                    <a:pt x="1550" y="546"/>
                  </a:cubicBezTo>
                  <a:cubicBezTo>
                    <a:pt x="1584" y="512"/>
                    <a:pt x="1585" y="459"/>
                    <a:pt x="1555" y="423"/>
                  </a:cubicBezTo>
                  <a:cubicBezTo>
                    <a:pt x="1555" y="423"/>
                    <a:pt x="1555" y="423"/>
                    <a:pt x="1555" y="423"/>
                  </a:cubicBezTo>
                  <a:cubicBezTo>
                    <a:pt x="1539" y="406"/>
                    <a:pt x="1533" y="402"/>
                    <a:pt x="1523" y="380"/>
                  </a:cubicBezTo>
                  <a:cubicBezTo>
                    <a:pt x="1516" y="365"/>
                    <a:pt x="1510" y="334"/>
                    <a:pt x="1543" y="299"/>
                  </a:cubicBezTo>
                  <a:cubicBezTo>
                    <a:pt x="1678" y="163"/>
                    <a:pt x="1678" y="163"/>
                    <a:pt x="1678" y="163"/>
                  </a:cubicBezTo>
                  <a:cubicBezTo>
                    <a:pt x="1713" y="128"/>
                    <a:pt x="1713" y="71"/>
                    <a:pt x="1678" y="36"/>
                  </a:cubicBezTo>
                  <a:cubicBezTo>
                    <a:pt x="1643" y="0"/>
                    <a:pt x="1586" y="0"/>
                    <a:pt x="1550" y="36"/>
                  </a:cubicBezTo>
                  <a:cubicBezTo>
                    <a:pt x="1462" y="124"/>
                    <a:pt x="1462" y="124"/>
                    <a:pt x="1462" y="124"/>
                  </a:cubicBezTo>
                  <a:cubicBezTo>
                    <a:pt x="1427" y="156"/>
                    <a:pt x="1396" y="150"/>
                    <a:pt x="1381" y="143"/>
                  </a:cubicBezTo>
                  <a:cubicBezTo>
                    <a:pt x="1364" y="136"/>
                    <a:pt x="1358" y="130"/>
                    <a:pt x="1348" y="121"/>
                  </a:cubicBezTo>
                  <a:cubicBezTo>
                    <a:pt x="1346" y="119"/>
                    <a:pt x="1345" y="117"/>
                    <a:pt x="1343" y="115"/>
                  </a:cubicBezTo>
                  <a:cubicBezTo>
                    <a:pt x="1308" y="80"/>
                    <a:pt x="1251" y="80"/>
                    <a:pt x="1215" y="115"/>
                  </a:cubicBezTo>
                  <a:cubicBezTo>
                    <a:pt x="35" y="1296"/>
                    <a:pt x="35" y="1296"/>
                    <a:pt x="35" y="1296"/>
                  </a:cubicBezTo>
                  <a:cubicBezTo>
                    <a:pt x="0" y="1331"/>
                    <a:pt x="0" y="1388"/>
                    <a:pt x="35" y="1424"/>
                  </a:cubicBezTo>
                  <a:cubicBezTo>
                    <a:pt x="70" y="1459"/>
                    <a:pt x="127" y="1459"/>
                    <a:pt x="162" y="1424"/>
                  </a:cubicBezTo>
                  <a:cubicBezTo>
                    <a:pt x="266" y="1320"/>
                    <a:pt x="266" y="1320"/>
                    <a:pt x="266" y="1320"/>
                  </a:cubicBezTo>
                  <a:cubicBezTo>
                    <a:pt x="301" y="1285"/>
                    <a:pt x="359" y="1285"/>
                    <a:pt x="394" y="1320"/>
                  </a:cubicBezTo>
                  <a:cubicBezTo>
                    <a:pt x="429" y="1355"/>
                    <a:pt x="429" y="1412"/>
                    <a:pt x="394" y="1447"/>
                  </a:cubicBezTo>
                  <a:cubicBezTo>
                    <a:pt x="178" y="1663"/>
                    <a:pt x="178" y="1663"/>
                    <a:pt x="178" y="1663"/>
                  </a:cubicBezTo>
                  <a:cubicBezTo>
                    <a:pt x="143" y="1698"/>
                    <a:pt x="143" y="1755"/>
                    <a:pt x="178" y="1790"/>
                  </a:cubicBezTo>
                  <a:cubicBezTo>
                    <a:pt x="214" y="1826"/>
                    <a:pt x="271" y="1826"/>
                    <a:pt x="306" y="1790"/>
                  </a:cubicBezTo>
                  <a:cubicBezTo>
                    <a:pt x="497" y="1599"/>
                    <a:pt x="497" y="1599"/>
                    <a:pt x="497" y="1599"/>
                  </a:cubicBezTo>
                  <a:cubicBezTo>
                    <a:pt x="533" y="1564"/>
                    <a:pt x="590" y="1564"/>
                    <a:pt x="625" y="1599"/>
                  </a:cubicBezTo>
                  <a:cubicBezTo>
                    <a:pt x="660" y="1634"/>
                    <a:pt x="660" y="1691"/>
                    <a:pt x="625" y="1727"/>
                  </a:cubicBezTo>
                  <a:cubicBezTo>
                    <a:pt x="178" y="2173"/>
                    <a:pt x="178" y="2173"/>
                    <a:pt x="178" y="2173"/>
                  </a:cubicBezTo>
                  <a:cubicBezTo>
                    <a:pt x="143" y="2209"/>
                    <a:pt x="143" y="2266"/>
                    <a:pt x="178" y="2301"/>
                  </a:cubicBezTo>
                  <a:cubicBezTo>
                    <a:pt x="214" y="2336"/>
                    <a:pt x="271" y="2336"/>
                    <a:pt x="306" y="2301"/>
                  </a:cubicBezTo>
                  <a:cubicBezTo>
                    <a:pt x="673" y="1934"/>
                    <a:pt x="673" y="1934"/>
                    <a:pt x="673" y="1934"/>
                  </a:cubicBezTo>
                  <a:cubicBezTo>
                    <a:pt x="708" y="1899"/>
                    <a:pt x="765" y="1899"/>
                    <a:pt x="801" y="1934"/>
                  </a:cubicBezTo>
                  <a:cubicBezTo>
                    <a:pt x="836" y="1969"/>
                    <a:pt x="836" y="2026"/>
                    <a:pt x="801" y="2062"/>
                  </a:cubicBezTo>
                  <a:cubicBezTo>
                    <a:pt x="815" y="2047"/>
                    <a:pt x="815" y="2047"/>
                    <a:pt x="815" y="2047"/>
                  </a:cubicBezTo>
                  <a:cubicBezTo>
                    <a:pt x="779" y="2083"/>
                    <a:pt x="779" y="2140"/>
                    <a:pt x="815" y="2175"/>
                  </a:cubicBezTo>
                  <a:cubicBezTo>
                    <a:pt x="850" y="2210"/>
                    <a:pt x="907" y="2210"/>
                    <a:pt x="942" y="2175"/>
                  </a:cubicBezTo>
                  <a:cubicBezTo>
                    <a:pt x="968" y="2149"/>
                    <a:pt x="968" y="2149"/>
                    <a:pt x="968" y="2149"/>
                  </a:cubicBezTo>
                  <a:cubicBezTo>
                    <a:pt x="1003" y="2114"/>
                    <a:pt x="1060" y="2114"/>
                    <a:pt x="1096" y="2149"/>
                  </a:cubicBezTo>
                  <a:cubicBezTo>
                    <a:pt x="1131" y="2185"/>
                    <a:pt x="1131" y="2242"/>
                    <a:pt x="1096" y="2277"/>
                  </a:cubicBezTo>
                  <a:cubicBezTo>
                    <a:pt x="1104" y="2269"/>
                    <a:pt x="1104" y="2269"/>
                    <a:pt x="1104" y="2269"/>
                  </a:cubicBezTo>
                  <a:cubicBezTo>
                    <a:pt x="1068" y="2304"/>
                    <a:pt x="1068" y="2361"/>
                    <a:pt x="1104" y="2397"/>
                  </a:cubicBezTo>
                  <a:cubicBezTo>
                    <a:pt x="1139" y="2432"/>
                    <a:pt x="1196" y="2432"/>
                    <a:pt x="1231" y="2397"/>
                  </a:cubicBezTo>
                  <a:cubicBezTo>
                    <a:pt x="2412" y="1216"/>
                    <a:pt x="2412" y="1216"/>
                    <a:pt x="2412" y="1216"/>
                  </a:cubicBezTo>
                  <a:cubicBezTo>
                    <a:pt x="2447" y="1181"/>
                    <a:pt x="2447" y="1124"/>
                    <a:pt x="2412" y="1089"/>
                  </a:cubicBezTo>
                  <a:cubicBezTo>
                    <a:pt x="2377" y="1053"/>
                    <a:pt x="2319" y="1053"/>
                    <a:pt x="2284" y="1089"/>
                  </a:cubicBezTo>
                  <a:cubicBezTo>
                    <a:pt x="2252" y="1120"/>
                    <a:pt x="2252" y="1120"/>
                    <a:pt x="2252" y="1120"/>
                  </a:cubicBezTo>
                  <a:cubicBezTo>
                    <a:pt x="2217" y="1156"/>
                    <a:pt x="2160" y="1156"/>
                    <a:pt x="2125" y="1120"/>
                  </a:cubicBezTo>
                  <a:cubicBezTo>
                    <a:pt x="2089" y="1085"/>
                    <a:pt x="2089" y="1028"/>
                    <a:pt x="2125" y="993"/>
                  </a:cubicBezTo>
                  <a:cubicBezTo>
                    <a:pt x="2334" y="784"/>
                    <a:pt x="2334" y="784"/>
                    <a:pt x="2334" y="784"/>
                  </a:cubicBezTo>
                  <a:cubicBezTo>
                    <a:pt x="2369" y="748"/>
                    <a:pt x="2369" y="691"/>
                    <a:pt x="2334" y="656"/>
                  </a:cubicBezTo>
                  <a:cubicBezTo>
                    <a:pt x="2299" y="621"/>
                    <a:pt x="2241" y="621"/>
                    <a:pt x="2206" y="656"/>
                  </a:cubicBezTo>
                  <a:cubicBezTo>
                    <a:pt x="2196" y="666"/>
                    <a:pt x="2196" y="666"/>
                    <a:pt x="2196" y="666"/>
                  </a:cubicBezTo>
                  <a:cubicBezTo>
                    <a:pt x="2164" y="690"/>
                    <a:pt x="2137" y="684"/>
                    <a:pt x="2123" y="678"/>
                  </a:cubicBezTo>
                  <a:cubicBezTo>
                    <a:pt x="2105" y="670"/>
                    <a:pt x="2100" y="664"/>
                    <a:pt x="2088" y="653"/>
                  </a:cubicBezTo>
                  <a:cubicBezTo>
                    <a:pt x="2087" y="652"/>
                    <a:pt x="2086" y="651"/>
                    <a:pt x="2085" y="650"/>
                  </a:cubicBezTo>
                  <a:cubicBezTo>
                    <a:pt x="2049" y="615"/>
                    <a:pt x="1992" y="615"/>
                    <a:pt x="1957" y="650"/>
                  </a:cubicBezTo>
                  <a:lnTo>
                    <a:pt x="1670" y="9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8165702" y="2195512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3878262" y="5394324"/>
              <a:ext cx="701675" cy="701675"/>
            </a:xfrm>
            <a:custGeom>
              <a:avLst/>
              <a:gdLst>
                <a:gd name="T0" fmla="*/ 8 w 336"/>
                <a:gd name="T1" fmla="*/ 280 h 336"/>
                <a:gd name="T2" fmla="*/ 36 w 336"/>
                <a:gd name="T3" fmla="*/ 279 h 336"/>
                <a:gd name="T4" fmla="*/ 61 w 336"/>
                <a:gd name="T5" fmla="*/ 279 h 336"/>
                <a:gd name="T6" fmla="*/ 61 w 336"/>
                <a:gd name="T7" fmla="*/ 254 h 336"/>
                <a:gd name="T8" fmla="*/ 62 w 336"/>
                <a:gd name="T9" fmla="*/ 225 h 336"/>
                <a:gd name="T10" fmla="*/ 91 w 336"/>
                <a:gd name="T11" fmla="*/ 224 h 336"/>
                <a:gd name="T12" fmla="*/ 115 w 336"/>
                <a:gd name="T13" fmla="*/ 224 h 336"/>
                <a:gd name="T14" fmla="*/ 115 w 336"/>
                <a:gd name="T15" fmla="*/ 200 h 336"/>
                <a:gd name="T16" fmla="*/ 117 w 336"/>
                <a:gd name="T17" fmla="*/ 171 h 336"/>
                <a:gd name="T18" fmla="*/ 145 w 336"/>
                <a:gd name="T19" fmla="*/ 170 h 336"/>
                <a:gd name="T20" fmla="*/ 170 w 336"/>
                <a:gd name="T21" fmla="*/ 170 h 336"/>
                <a:gd name="T22" fmla="*/ 170 w 336"/>
                <a:gd name="T23" fmla="*/ 145 h 336"/>
                <a:gd name="T24" fmla="*/ 171 w 336"/>
                <a:gd name="T25" fmla="*/ 117 h 336"/>
                <a:gd name="T26" fmla="*/ 199 w 336"/>
                <a:gd name="T27" fmla="*/ 116 h 336"/>
                <a:gd name="T28" fmla="*/ 224 w 336"/>
                <a:gd name="T29" fmla="*/ 115 h 336"/>
                <a:gd name="T30" fmla="*/ 224 w 336"/>
                <a:gd name="T31" fmla="*/ 91 h 336"/>
                <a:gd name="T32" fmla="*/ 225 w 336"/>
                <a:gd name="T33" fmla="*/ 62 h 336"/>
                <a:gd name="T34" fmla="*/ 254 w 336"/>
                <a:gd name="T35" fmla="*/ 61 h 336"/>
                <a:gd name="T36" fmla="*/ 278 w 336"/>
                <a:gd name="T37" fmla="*/ 61 h 336"/>
                <a:gd name="T38" fmla="*/ 279 w 336"/>
                <a:gd name="T39" fmla="*/ 36 h 336"/>
                <a:gd name="T40" fmla="*/ 280 w 336"/>
                <a:gd name="T41" fmla="*/ 8 h 336"/>
                <a:gd name="T42" fmla="*/ 308 w 336"/>
                <a:gd name="T43" fmla="*/ 7 h 336"/>
                <a:gd name="T44" fmla="*/ 333 w 336"/>
                <a:gd name="T45" fmla="*/ 7 h 336"/>
                <a:gd name="T46" fmla="*/ 336 w 336"/>
                <a:gd name="T47" fmla="*/ 10 h 336"/>
                <a:gd name="T48" fmla="*/ 307 w 336"/>
                <a:gd name="T49" fmla="*/ 11 h 336"/>
                <a:gd name="T50" fmla="*/ 282 w 336"/>
                <a:gd name="T51" fmla="*/ 11 h 336"/>
                <a:gd name="T52" fmla="*/ 282 w 336"/>
                <a:gd name="T53" fmla="*/ 35 h 336"/>
                <a:gd name="T54" fmla="*/ 281 w 336"/>
                <a:gd name="T55" fmla="*/ 64 h 336"/>
                <a:gd name="T56" fmla="*/ 253 w 336"/>
                <a:gd name="T57" fmla="*/ 65 h 336"/>
                <a:gd name="T58" fmla="*/ 228 w 336"/>
                <a:gd name="T59" fmla="*/ 65 h 336"/>
                <a:gd name="T60" fmla="*/ 228 w 336"/>
                <a:gd name="T61" fmla="*/ 90 h 336"/>
                <a:gd name="T62" fmla="*/ 227 w 336"/>
                <a:gd name="T63" fmla="*/ 118 h 336"/>
                <a:gd name="T64" fmla="*/ 198 w 336"/>
                <a:gd name="T65" fmla="*/ 119 h 336"/>
                <a:gd name="T66" fmla="*/ 174 w 336"/>
                <a:gd name="T67" fmla="*/ 119 h 336"/>
                <a:gd name="T68" fmla="*/ 174 w 336"/>
                <a:gd name="T69" fmla="*/ 144 h 336"/>
                <a:gd name="T70" fmla="*/ 173 w 336"/>
                <a:gd name="T71" fmla="*/ 173 h 336"/>
                <a:gd name="T72" fmla="*/ 144 w 336"/>
                <a:gd name="T73" fmla="*/ 174 h 336"/>
                <a:gd name="T74" fmla="*/ 119 w 336"/>
                <a:gd name="T75" fmla="*/ 174 h 336"/>
                <a:gd name="T76" fmla="*/ 119 w 336"/>
                <a:gd name="T77" fmla="*/ 198 h 336"/>
                <a:gd name="T78" fmla="*/ 118 w 336"/>
                <a:gd name="T79" fmla="*/ 227 h 336"/>
                <a:gd name="T80" fmla="*/ 90 w 336"/>
                <a:gd name="T81" fmla="*/ 228 h 336"/>
                <a:gd name="T82" fmla="*/ 65 w 336"/>
                <a:gd name="T83" fmla="*/ 228 h 336"/>
                <a:gd name="T84" fmla="*/ 65 w 336"/>
                <a:gd name="T85" fmla="*/ 253 h 336"/>
                <a:gd name="T86" fmla="*/ 64 w 336"/>
                <a:gd name="T87" fmla="*/ 281 h 336"/>
                <a:gd name="T88" fmla="*/ 35 w 336"/>
                <a:gd name="T89" fmla="*/ 282 h 336"/>
                <a:gd name="T90" fmla="*/ 11 w 336"/>
                <a:gd name="T91" fmla="*/ 283 h 336"/>
                <a:gd name="T92" fmla="*/ 10 w 336"/>
                <a:gd name="T93" fmla="*/ 307 h 336"/>
                <a:gd name="T94" fmla="*/ 9 w 336"/>
                <a:gd name="T95" fmla="*/ 336 h 336"/>
                <a:gd name="T96" fmla="*/ 7 w 336"/>
                <a:gd name="T97" fmla="*/ 333 h 336"/>
                <a:gd name="T98" fmla="*/ 7 w 336"/>
                <a:gd name="T99" fmla="*/ 308 h 336"/>
                <a:gd name="T100" fmla="*/ 8 w 336"/>
                <a:gd name="T101" fmla="*/ 2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336">
                  <a:moveTo>
                    <a:pt x="8" y="280"/>
                  </a:moveTo>
                  <a:cubicBezTo>
                    <a:pt x="15" y="272"/>
                    <a:pt x="26" y="275"/>
                    <a:pt x="36" y="279"/>
                  </a:cubicBezTo>
                  <a:cubicBezTo>
                    <a:pt x="46" y="282"/>
                    <a:pt x="55" y="285"/>
                    <a:pt x="61" y="279"/>
                  </a:cubicBezTo>
                  <a:cubicBezTo>
                    <a:pt x="67" y="273"/>
                    <a:pt x="64" y="264"/>
                    <a:pt x="61" y="254"/>
                  </a:cubicBezTo>
                  <a:cubicBezTo>
                    <a:pt x="58" y="244"/>
                    <a:pt x="54" y="233"/>
                    <a:pt x="62" y="225"/>
                  </a:cubicBezTo>
                  <a:cubicBezTo>
                    <a:pt x="70" y="218"/>
                    <a:pt x="80" y="221"/>
                    <a:pt x="91" y="224"/>
                  </a:cubicBezTo>
                  <a:cubicBezTo>
                    <a:pt x="100" y="227"/>
                    <a:pt x="109" y="230"/>
                    <a:pt x="115" y="224"/>
                  </a:cubicBezTo>
                  <a:cubicBezTo>
                    <a:pt x="121" y="218"/>
                    <a:pt x="118" y="209"/>
                    <a:pt x="115" y="200"/>
                  </a:cubicBezTo>
                  <a:cubicBezTo>
                    <a:pt x="112" y="189"/>
                    <a:pt x="109" y="179"/>
                    <a:pt x="117" y="171"/>
                  </a:cubicBezTo>
                  <a:cubicBezTo>
                    <a:pt x="124" y="163"/>
                    <a:pt x="135" y="167"/>
                    <a:pt x="145" y="170"/>
                  </a:cubicBezTo>
                  <a:cubicBezTo>
                    <a:pt x="155" y="173"/>
                    <a:pt x="164" y="176"/>
                    <a:pt x="170" y="170"/>
                  </a:cubicBezTo>
                  <a:cubicBezTo>
                    <a:pt x="176" y="164"/>
                    <a:pt x="173" y="155"/>
                    <a:pt x="170" y="145"/>
                  </a:cubicBezTo>
                  <a:cubicBezTo>
                    <a:pt x="167" y="135"/>
                    <a:pt x="163" y="124"/>
                    <a:pt x="171" y="117"/>
                  </a:cubicBezTo>
                  <a:cubicBezTo>
                    <a:pt x="179" y="109"/>
                    <a:pt x="189" y="112"/>
                    <a:pt x="199" y="116"/>
                  </a:cubicBezTo>
                  <a:cubicBezTo>
                    <a:pt x="209" y="119"/>
                    <a:pt x="218" y="121"/>
                    <a:pt x="224" y="115"/>
                  </a:cubicBezTo>
                  <a:cubicBezTo>
                    <a:pt x="230" y="110"/>
                    <a:pt x="227" y="100"/>
                    <a:pt x="224" y="91"/>
                  </a:cubicBezTo>
                  <a:cubicBezTo>
                    <a:pt x="221" y="81"/>
                    <a:pt x="218" y="70"/>
                    <a:pt x="225" y="62"/>
                  </a:cubicBezTo>
                  <a:cubicBezTo>
                    <a:pt x="233" y="55"/>
                    <a:pt x="244" y="58"/>
                    <a:pt x="254" y="61"/>
                  </a:cubicBezTo>
                  <a:cubicBezTo>
                    <a:pt x="263" y="64"/>
                    <a:pt x="273" y="67"/>
                    <a:pt x="278" y="61"/>
                  </a:cubicBezTo>
                  <a:cubicBezTo>
                    <a:pt x="284" y="55"/>
                    <a:pt x="282" y="46"/>
                    <a:pt x="279" y="36"/>
                  </a:cubicBezTo>
                  <a:cubicBezTo>
                    <a:pt x="275" y="26"/>
                    <a:pt x="272" y="15"/>
                    <a:pt x="280" y="8"/>
                  </a:cubicBezTo>
                  <a:cubicBezTo>
                    <a:pt x="287" y="0"/>
                    <a:pt x="298" y="4"/>
                    <a:pt x="308" y="7"/>
                  </a:cubicBezTo>
                  <a:cubicBezTo>
                    <a:pt x="318" y="10"/>
                    <a:pt x="327" y="13"/>
                    <a:pt x="333" y="7"/>
                  </a:cubicBezTo>
                  <a:cubicBezTo>
                    <a:pt x="336" y="10"/>
                    <a:pt x="336" y="10"/>
                    <a:pt x="336" y="10"/>
                  </a:cubicBezTo>
                  <a:cubicBezTo>
                    <a:pt x="328" y="17"/>
                    <a:pt x="317" y="14"/>
                    <a:pt x="307" y="11"/>
                  </a:cubicBezTo>
                  <a:cubicBezTo>
                    <a:pt x="297" y="8"/>
                    <a:pt x="288" y="5"/>
                    <a:pt x="282" y="11"/>
                  </a:cubicBezTo>
                  <a:cubicBezTo>
                    <a:pt x="276" y="17"/>
                    <a:pt x="279" y="26"/>
                    <a:pt x="282" y="35"/>
                  </a:cubicBezTo>
                  <a:cubicBezTo>
                    <a:pt x="286" y="46"/>
                    <a:pt x="289" y="56"/>
                    <a:pt x="281" y="64"/>
                  </a:cubicBezTo>
                  <a:cubicBezTo>
                    <a:pt x="274" y="72"/>
                    <a:pt x="263" y="68"/>
                    <a:pt x="253" y="65"/>
                  </a:cubicBezTo>
                  <a:cubicBezTo>
                    <a:pt x="243" y="62"/>
                    <a:pt x="234" y="59"/>
                    <a:pt x="228" y="65"/>
                  </a:cubicBezTo>
                  <a:cubicBezTo>
                    <a:pt x="222" y="71"/>
                    <a:pt x="225" y="80"/>
                    <a:pt x="228" y="90"/>
                  </a:cubicBezTo>
                  <a:cubicBezTo>
                    <a:pt x="231" y="100"/>
                    <a:pt x="235" y="111"/>
                    <a:pt x="227" y="118"/>
                  </a:cubicBezTo>
                  <a:cubicBezTo>
                    <a:pt x="219" y="126"/>
                    <a:pt x="209" y="123"/>
                    <a:pt x="198" y="119"/>
                  </a:cubicBezTo>
                  <a:cubicBezTo>
                    <a:pt x="189" y="116"/>
                    <a:pt x="180" y="113"/>
                    <a:pt x="174" y="119"/>
                  </a:cubicBezTo>
                  <a:cubicBezTo>
                    <a:pt x="168" y="125"/>
                    <a:pt x="171" y="134"/>
                    <a:pt x="174" y="144"/>
                  </a:cubicBezTo>
                  <a:cubicBezTo>
                    <a:pt x="177" y="154"/>
                    <a:pt x="180" y="165"/>
                    <a:pt x="173" y="173"/>
                  </a:cubicBezTo>
                  <a:cubicBezTo>
                    <a:pt x="165" y="180"/>
                    <a:pt x="154" y="177"/>
                    <a:pt x="144" y="174"/>
                  </a:cubicBezTo>
                  <a:cubicBezTo>
                    <a:pt x="134" y="171"/>
                    <a:pt x="125" y="168"/>
                    <a:pt x="119" y="174"/>
                  </a:cubicBezTo>
                  <a:cubicBezTo>
                    <a:pt x="113" y="180"/>
                    <a:pt x="116" y="189"/>
                    <a:pt x="119" y="198"/>
                  </a:cubicBezTo>
                  <a:cubicBezTo>
                    <a:pt x="122" y="209"/>
                    <a:pt x="126" y="219"/>
                    <a:pt x="118" y="227"/>
                  </a:cubicBezTo>
                  <a:cubicBezTo>
                    <a:pt x="111" y="235"/>
                    <a:pt x="100" y="231"/>
                    <a:pt x="90" y="228"/>
                  </a:cubicBezTo>
                  <a:cubicBezTo>
                    <a:pt x="80" y="225"/>
                    <a:pt x="71" y="222"/>
                    <a:pt x="65" y="228"/>
                  </a:cubicBezTo>
                  <a:cubicBezTo>
                    <a:pt x="59" y="234"/>
                    <a:pt x="62" y="243"/>
                    <a:pt x="65" y="253"/>
                  </a:cubicBezTo>
                  <a:cubicBezTo>
                    <a:pt x="68" y="263"/>
                    <a:pt x="71" y="274"/>
                    <a:pt x="64" y="281"/>
                  </a:cubicBezTo>
                  <a:cubicBezTo>
                    <a:pt x="56" y="289"/>
                    <a:pt x="45" y="286"/>
                    <a:pt x="35" y="282"/>
                  </a:cubicBezTo>
                  <a:cubicBezTo>
                    <a:pt x="26" y="279"/>
                    <a:pt x="17" y="277"/>
                    <a:pt x="11" y="283"/>
                  </a:cubicBezTo>
                  <a:cubicBezTo>
                    <a:pt x="5" y="288"/>
                    <a:pt x="7" y="298"/>
                    <a:pt x="10" y="307"/>
                  </a:cubicBezTo>
                  <a:cubicBezTo>
                    <a:pt x="14" y="317"/>
                    <a:pt x="17" y="328"/>
                    <a:pt x="9" y="336"/>
                  </a:cubicBezTo>
                  <a:cubicBezTo>
                    <a:pt x="7" y="333"/>
                    <a:pt x="7" y="333"/>
                    <a:pt x="7" y="333"/>
                  </a:cubicBezTo>
                  <a:cubicBezTo>
                    <a:pt x="13" y="327"/>
                    <a:pt x="10" y="318"/>
                    <a:pt x="7" y="308"/>
                  </a:cubicBezTo>
                  <a:cubicBezTo>
                    <a:pt x="3" y="298"/>
                    <a:pt x="0" y="287"/>
                    <a:pt x="8" y="2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6370637" y="1084263"/>
              <a:ext cx="1590675" cy="1590675"/>
            </a:xfrm>
            <a:custGeom>
              <a:avLst/>
              <a:gdLst>
                <a:gd name="T0" fmla="*/ 727 w 762"/>
                <a:gd name="T1" fmla="*/ 35 h 762"/>
                <a:gd name="T2" fmla="*/ 727 w 762"/>
                <a:gd name="T3" fmla="*/ 163 h 762"/>
                <a:gd name="T4" fmla="*/ 163 w 762"/>
                <a:gd name="T5" fmla="*/ 727 h 762"/>
                <a:gd name="T6" fmla="*/ 36 w 762"/>
                <a:gd name="T7" fmla="*/ 727 h 762"/>
                <a:gd name="T8" fmla="*/ 36 w 762"/>
                <a:gd name="T9" fmla="*/ 727 h 762"/>
                <a:gd name="T10" fmla="*/ 36 w 762"/>
                <a:gd name="T11" fmla="*/ 599 h 762"/>
                <a:gd name="T12" fmla="*/ 599 w 762"/>
                <a:gd name="T13" fmla="*/ 35 h 762"/>
                <a:gd name="T14" fmla="*/ 727 w 762"/>
                <a:gd name="T15" fmla="*/ 35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2" h="762">
                  <a:moveTo>
                    <a:pt x="727" y="35"/>
                  </a:moveTo>
                  <a:cubicBezTo>
                    <a:pt x="762" y="71"/>
                    <a:pt x="762" y="128"/>
                    <a:pt x="727" y="163"/>
                  </a:cubicBezTo>
                  <a:cubicBezTo>
                    <a:pt x="163" y="727"/>
                    <a:pt x="163" y="727"/>
                    <a:pt x="163" y="727"/>
                  </a:cubicBezTo>
                  <a:cubicBezTo>
                    <a:pt x="128" y="762"/>
                    <a:pt x="71" y="762"/>
                    <a:pt x="36" y="727"/>
                  </a:cubicBezTo>
                  <a:cubicBezTo>
                    <a:pt x="36" y="727"/>
                    <a:pt x="36" y="727"/>
                    <a:pt x="36" y="727"/>
                  </a:cubicBezTo>
                  <a:cubicBezTo>
                    <a:pt x="0" y="691"/>
                    <a:pt x="0" y="634"/>
                    <a:pt x="36" y="599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635" y="0"/>
                    <a:pt x="692" y="0"/>
                    <a:pt x="727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8306592" y="11715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743324" y="1357313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6 w 644"/>
                <a:gd name="T7" fmla="*/ 608 h 643"/>
                <a:gd name="T8" fmla="*/ 36 w 644"/>
                <a:gd name="T9" fmla="*/ 608 h 643"/>
                <a:gd name="T10" fmla="*/ 36 w 644"/>
                <a:gd name="T11" fmla="*/ 481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6" y="608"/>
                  </a:cubicBezTo>
                  <a:cubicBezTo>
                    <a:pt x="36" y="608"/>
                    <a:pt x="36" y="608"/>
                    <a:pt x="36" y="608"/>
                  </a:cubicBezTo>
                  <a:cubicBezTo>
                    <a:pt x="0" y="573"/>
                    <a:pt x="0" y="516"/>
                    <a:pt x="36" y="481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6724649" y="4189412"/>
              <a:ext cx="1344612" cy="1343025"/>
            </a:xfrm>
            <a:custGeom>
              <a:avLst/>
              <a:gdLst>
                <a:gd name="T0" fmla="*/ 609 w 644"/>
                <a:gd name="T1" fmla="*/ 35 h 643"/>
                <a:gd name="T2" fmla="*/ 609 w 644"/>
                <a:gd name="T3" fmla="*/ 163 h 643"/>
                <a:gd name="T4" fmla="*/ 163 w 644"/>
                <a:gd name="T5" fmla="*/ 608 h 643"/>
                <a:gd name="T6" fmla="*/ 35 w 644"/>
                <a:gd name="T7" fmla="*/ 608 h 643"/>
                <a:gd name="T8" fmla="*/ 35 w 644"/>
                <a:gd name="T9" fmla="*/ 608 h 643"/>
                <a:gd name="T10" fmla="*/ 35 w 644"/>
                <a:gd name="T11" fmla="*/ 480 h 643"/>
                <a:gd name="T12" fmla="*/ 481 w 644"/>
                <a:gd name="T13" fmla="*/ 35 h 643"/>
                <a:gd name="T14" fmla="*/ 609 w 644"/>
                <a:gd name="T15" fmla="*/ 35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643">
                  <a:moveTo>
                    <a:pt x="609" y="35"/>
                  </a:moveTo>
                  <a:cubicBezTo>
                    <a:pt x="644" y="70"/>
                    <a:pt x="644" y="127"/>
                    <a:pt x="609" y="163"/>
                  </a:cubicBezTo>
                  <a:cubicBezTo>
                    <a:pt x="163" y="608"/>
                    <a:pt x="163" y="608"/>
                    <a:pt x="163" y="608"/>
                  </a:cubicBezTo>
                  <a:cubicBezTo>
                    <a:pt x="128" y="643"/>
                    <a:pt x="71" y="643"/>
                    <a:pt x="35" y="608"/>
                  </a:cubicBezTo>
                  <a:cubicBezTo>
                    <a:pt x="35" y="608"/>
                    <a:pt x="35" y="608"/>
                    <a:pt x="35" y="608"/>
                  </a:cubicBezTo>
                  <a:cubicBezTo>
                    <a:pt x="0" y="573"/>
                    <a:pt x="0" y="516"/>
                    <a:pt x="35" y="480"/>
                  </a:cubicBezTo>
                  <a:cubicBezTo>
                    <a:pt x="481" y="35"/>
                    <a:pt x="481" y="35"/>
                    <a:pt x="481" y="35"/>
                  </a:cubicBezTo>
                  <a:cubicBezTo>
                    <a:pt x="516" y="0"/>
                    <a:pt x="573" y="0"/>
                    <a:pt x="609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933698" y="3802585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5180158" y="94882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7873998" y="730250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6345237" y="5465761"/>
              <a:ext cx="430213" cy="430213"/>
            </a:xfrm>
            <a:custGeom>
              <a:avLst/>
              <a:gdLst>
                <a:gd name="T0" fmla="*/ 170 w 206"/>
                <a:gd name="T1" fmla="*/ 37 h 206"/>
                <a:gd name="T2" fmla="*/ 170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70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70" y="37"/>
                  </a:moveTo>
                  <a:cubicBezTo>
                    <a:pt x="206" y="74"/>
                    <a:pt x="206" y="133"/>
                    <a:pt x="170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7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5051425" y="5585890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8183994" y="3779475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9134907" y="3349262"/>
              <a:ext cx="430213" cy="430213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2764576" y="1879599"/>
              <a:ext cx="950913" cy="9540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2432790" y="2824939"/>
              <a:ext cx="330055" cy="30135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7440141" y="4765674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3756966" y="1084263"/>
              <a:ext cx="700088" cy="700088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7399557" y="2075096"/>
            <a:ext cx="4490930" cy="2269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Необходимо создать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приложение в среде виртуальной реальности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по чертежу (№7) для возможности просмотра созданного объекта на основе чертежа, передвижения по сцене и взаимодействия с объектами сцены посредством пользовательского интерфейса.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363538" y="1828801"/>
            <a:ext cx="5180012" cy="3952874"/>
            <a:chOff x="363538" y="1828801"/>
            <a:chExt cx="5180012" cy="3952874"/>
          </a:xfrm>
        </p:grpSpPr>
        <p:sp>
          <p:nvSpPr>
            <p:cNvPr id="29" name="Freeform 5"/>
            <p:cNvSpPr>
              <a:spLocks/>
            </p:cNvSpPr>
            <p:nvPr/>
          </p:nvSpPr>
          <p:spPr bwMode="auto">
            <a:xfrm>
              <a:off x="363538" y="5503863"/>
              <a:ext cx="5180012" cy="277812"/>
            </a:xfrm>
            <a:custGeom>
              <a:avLst/>
              <a:gdLst>
                <a:gd name="T0" fmla="*/ 1299 w 1995"/>
                <a:gd name="T1" fmla="*/ 0 h 107"/>
                <a:gd name="T2" fmla="*/ 696 w 1995"/>
                <a:gd name="T3" fmla="*/ 0 h 107"/>
                <a:gd name="T4" fmla="*/ 664 w 1995"/>
                <a:gd name="T5" fmla="*/ 32 h 107"/>
                <a:gd name="T6" fmla="*/ 666 w 1995"/>
                <a:gd name="T7" fmla="*/ 43 h 107"/>
                <a:gd name="T8" fmla="*/ 32 w 1995"/>
                <a:gd name="T9" fmla="*/ 43 h 107"/>
                <a:gd name="T10" fmla="*/ 0 w 1995"/>
                <a:gd name="T11" fmla="*/ 75 h 107"/>
                <a:gd name="T12" fmla="*/ 32 w 1995"/>
                <a:gd name="T13" fmla="*/ 107 h 107"/>
                <a:gd name="T14" fmla="*/ 1963 w 1995"/>
                <a:gd name="T15" fmla="*/ 107 h 107"/>
                <a:gd name="T16" fmla="*/ 1995 w 1995"/>
                <a:gd name="T17" fmla="*/ 75 h 107"/>
                <a:gd name="T18" fmla="*/ 1963 w 1995"/>
                <a:gd name="T19" fmla="*/ 43 h 107"/>
                <a:gd name="T20" fmla="*/ 1329 w 1995"/>
                <a:gd name="T21" fmla="*/ 43 h 107"/>
                <a:gd name="T22" fmla="*/ 1331 w 1995"/>
                <a:gd name="T23" fmla="*/ 32 h 107"/>
                <a:gd name="T24" fmla="*/ 1299 w 1995"/>
                <a:gd name="T2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95" h="107">
                  <a:moveTo>
                    <a:pt x="1299" y="0"/>
                  </a:moveTo>
                  <a:cubicBezTo>
                    <a:pt x="696" y="0"/>
                    <a:pt x="696" y="0"/>
                    <a:pt x="696" y="0"/>
                  </a:cubicBezTo>
                  <a:cubicBezTo>
                    <a:pt x="679" y="0"/>
                    <a:pt x="664" y="14"/>
                    <a:pt x="664" y="32"/>
                  </a:cubicBezTo>
                  <a:cubicBezTo>
                    <a:pt x="664" y="36"/>
                    <a:pt x="665" y="39"/>
                    <a:pt x="666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14" y="43"/>
                    <a:pt x="0" y="57"/>
                    <a:pt x="0" y="75"/>
                  </a:cubicBezTo>
                  <a:cubicBezTo>
                    <a:pt x="0" y="92"/>
                    <a:pt x="14" y="107"/>
                    <a:pt x="32" y="107"/>
                  </a:cubicBezTo>
                  <a:cubicBezTo>
                    <a:pt x="1963" y="107"/>
                    <a:pt x="1963" y="107"/>
                    <a:pt x="1963" y="107"/>
                  </a:cubicBezTo>
                  <a:cubicBezTo>
                    <a:pt x="1980" y="107"/>
                    <a:pt x="1995" y="92"/>
                    <a:pt x="1995" y="75"/>
                  </a:cubicBezTo>
                  <a:cubicBezTo>
                    <a:pt x="1995" y="57"/>
                    <a:pt x="1980" y="43"/>
                    <a:pt x="1963" y="43"/>
                  </a:cubicBezTo>
                  <a:cubicBezTo>
                    <a:pt x="1329" y="43"/>
                    <a:pt x="1329" y="43"/>
                    <a:pt x="1329" y="43"/>
                  </a:cubicBezTo>
                  <a:cubicBezTo>
                    <a:pt x="1330" y="39"/>
                    <a:pt x="1331" y="36"/>
                    <a:pt x="1331" y="32"/>
                  </a:cubicBezTo>
                  <a:cubicBezTo>
                    <a:pt x="1331" y="14"/>
                    <a:pt x="1317" y="0"/>
                    <a:pt x="1299" y="0"/>
                  </a:cubicBezTo>
                </a:path>
              </a:pathLst>
            </a:custGeom>
            <a:solidFill>
              <a:schemeClr val="tx1">
                <a:alpha val="6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1924050" y="3965575"/>
              <a:ext cx="247650" cy="268287"/>
            </a:xfrm>
            <a:custGeom>
              <a:avLst/>
              <a:gdLst>
                <a:gd name="T0" fmla="*/ 62 w 95"/>
                <a:gd name="T1" fmla="*/ 103 h 103"/>
                <a:gd name="T2" fmla="*/ 13 w 95"/>
                <a:gd name="T3" fmla="*/ 103 h 103"/>
                <a:gd name="T4" fmla="*/ 0 w 95"/>
                <a:gd name="T5" fmla="*/ 90 h 103"/>
                <a:gd name="T6" fmla="*/ 0 w 95"/>
                <a:gd name="T7" fmla="*/ 90 h 103"/>
                <a:gd name="T8" fmla="*/ 13 w 95"/>
                <a:gd name="T9" fmla="*/ 77 h 103"/>
                <a:gd name="T10" fmla="*/ 62 w 95"/>
                <a:gd name="T11" fmla="*/ 77 h 103"/>
                <a:gd name="T12" fmla="*/ 70 w 95"/>
                <a:gd name="T13" fmla="*/ 69 h 103"/>
                <a:gd name="T14" fmla="*/ 70 w 95"/>
                <a:gd name="T15" fmla="*/ 33 h 103"/>
                <a:gd name="T16" fmla="*/ 62 w 95"/>
                <a:gd name="T17" fmla="*/ 25 h 103"/>
                <a:gd name="T18" fmla="*/ 13 w 95"/>
                <a:gd name="T19" fmla="*/ 25 h 103"/>
                <a:gd name="T20" fmla="*/ 0 w 95"/>
                <a:gd name="T21" fmla="*/ 12 h 103"/>
                <a:gd name="T22" fmla="*/ 13 w 95"/>
                <a:gd name="T23" fmla="*/ 0 h 103"/>
                <a:gd name="T24" fmla="*/ 62 w 95"/>
                <a:gd name="T25" fmla="*/ 0 h 103"/>
                <a:gd name="T26" fmla="*/ 95 w 95"/>
                <a:gd name="T27" fmla="*/ 33 h 103"/>
                <a:gd name="T28" fmla="*/ 95 w 95"/>
                <a:gd name="T29" fmla="*/ 69 h 103"/>
                <a:gd name="T30" fmla="*/ 62 w 95"/>
                <a:gd name="T31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5" h="103">
                  <a:moveTo>
                    <a:pt x="62" y="103"/>
                  </a:moveTo>
                  <a:cubicBezTo>
                    <a:pt x="13" y="103"/>
                    <a:pt x="13" y="103"/>
                    <a:pt x="13" y="103"/>
                  </a:cubicBezTo>
                  <a:cubicBezTo>
                    <a:pt x="6" y="103"/>
                    <a:pt x="0" y="97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3"/>
                    <a:pt x="6" y="77"/>
                    <a:pt x="13" y="77"/>
                  </a:cubicBezTo>
                  <a:cubicBezTo>
                    <a:pt x="62" y="77"/>
                    <a:pt x="62" y="77"/>
                    <a:pt x="62" y="77"/>
                  </a:cubicBezTo>
                  <a:cubicBezTo>
                    <a:pt x="66" y="77"/>
                    <a:pt x="70" y="74"/>
                    <a:pt x="70" y="69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70" y="28"/>
                    <a:pt x="66" y="25"/>
                    <a:pt x="62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6" y="25"/>
                    <a:pt x="0" y="19"/>
                    <a:pt x="0" y="12"/>
                  </a:cubicBezTo>
                  <a:cubicBezTo>
                    <a:pt x="0" y="5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80" y="0"/>
                    <a:pt x="95" y="14"/>
                    <a:pt x="95" y="33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95" y="88"/>
                    <a:pt x="80" y="103"/>
                    <a:pt x="62" y="103"/>
                  </a:cubicBezTo>
                  <a:close/>
                </a:path>
              </a:pathLst>
            </a:custGeom>
            <a:solidFill>
              <a:srgbClr val="007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7"/>
            <p:cNvSpPr>
              <a:spLocks noChangeArrowheads="1"/>
            </p:cNvSpPr>
            <p:nvPr/>
          </p:nvSpPr>
          <p:spPr bwMode="auto">
            <a:xfrm>
              <a:off x="1644650" y="3859213"/>
              <a:ext cx="365125" cy="465137"/>
            </a:xfrm>
            <a:prstGeom prst="rect">
              <a:avLst/>
            </a:prstGeom>
            <a:solidFill>
              <a:srgbClr val="009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1935163" y="3859213"/>
              <a:ext cx="74612" cy="465137"/>
            </a:xfrm>
            <a:prstGeom prst="rect">
              <a:avLst/>
            </a:prstGeom>
            <a:solidFill>
              <a:srgbClr val="0091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9"/>
            <p:cNvSpPr>
              <a:spLocks noChangeArrowheads="1"/>
            </p:cNvSpPr>
            <p:nvPr/>
          </p:nvSpPr>
          <p:spPr bwMode="auto">
            <a:xfrm>
              <a:off x="1673225" y="3859213"/>
              <a:ext cx="107950" cy="465137"/>
            </a:xfrm>
            <a:prstGeom prst="rect">
              <a:avLst/>
            </a:prstGeom>
            <a:solidFill>
              <a:srgbClr val="00A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10"/>
            <p:cNvSpPr>
              <a:spLocks noChangeArrowheads="1"/>
            </p:cNvSpPr>
            <p:nvPr/>
          </p:nvSpPr>
          <p:spPr bwMode="auto">
            <a:xfrm>
              <a:off x="4695825" y="4005263"/>
              <a:ext cx="300037" cy="301625"/>
            </a:xfrm>
            <a:prstGeom prst="ellipse">
              <a:avLst/>
            </a:pr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auto">
            <a:xfrm>
              <a:off x="4370388" y="4164013"/>
              <a:ext cx="950912" cy="160337"/>
            </a:xfrm>
            <a:custGeom>
              <a:avLst/>
              <a:gdLst>
                <a:gd name="T0" fmla="*/ 0 w 366"/>
                <a:gd name="T1" fmla="*/ 62 h 62"/>
                <a:gd name="T2" fmla="*/ 366 w 366"/>
                <a:gd name="T3" fmla="*/ 62 h 62"/>
                <a:gd name="T4" fmla="*/ 366 w 366"/>
                <a:gd name="T5" fmla="*/ 28 h 62"/>
                <a:gd name="T6" fmla="*/ 338 w 366"/>
                <a:gd name="T7" fmla="*/ 0 h 62"/>
                <a:gd name="T8" fmla="*/ 28 w 366"/>
                <a:gd name="T9" fmla="*/ 0 h 62"/>
                <a:gd name="T10" fmla="*/ 0 w 366"/>
                <a:gd name="T11" fmla="*/ 28 h 62"/>
                <a:gd name="T12" fmla="*/ 0 w 366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62">
                  <a:moveTo>
                    <a:pt x="0" y="62"/>
                  </a:moveTo>
                  <a:cubicBezTo>
                    <a:pt x="366" y="62"/>
                    <a:pt x="366" y="62"/>
                    <a:pt x="366" y="62"/>
                  </a:cubicBezTo>
                  <a:cubicBezTo>
                    <a:pt x="366" y="28"/>
                    <a:pt x="366" y="28"/>
                    <a:pt x="366" y="28"/>
                  </a:cubicBezTo>
                  <a:cubicBezTo>
                    <a:pt x="366" y="13"/>
                    <a:pt x="353" y="0"/>
                    <a:pt x="33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2"/>
            <p:cNvSpPr>
              <a:spLocks noChangeArrowheads="1"/>
            </p:cNvSpPr>
            <p:nvPr/>
          </p:nvSpPr>
          <p:spPr bwMode="auto">
            <a:xfrm>
              <a:off x="5048250" y="4164013"/>
              <a:ext cx="158750" cy="16033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4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3"/>
            <p:cNvSpPr>
              <a:spLocks/>
            </p:cNvSpPr>
            <p:nvPr/>
          </p:nvSpPr>
          <p:spPr bwMode="auto">
            <a:xfrm>
              <a:off x="4589463" y="2328863"/>
              <a:ext cx="760412" cy="1676400"/>
            </a:xfrm>
            <a:custGeom>
              <a:avLst/>
              <a:gdLst>
                <a:gd name="T0" fmla="*/ 145 w 479"/>
                <a:gd name="T1" fmla="*/ 1056 h 1056"/>
                <a:gd name="T2" fmla="*/ 178 w 479"/>
                <a:gd name="T3" fmla="*/ 1056 h 1056"/>
                <a:gd name="T4" fmla="*/ 178 w 479"/>
                <a:gd name="T5" fmla="*/ 740 h 1056"/>
                <a:gd name="T6" fmla="*/ 479 w 479"/>
                <a:gd name="T7" fmla="*/ 329 h 1056"/>
                <a:gd name="T8" fmla="*/ 91 w 479"/>
                <a:gd name="T9" fmla="*/ 0 h 1056"/>
                <a:gd name="T10" fmla="*/ 0 w 479"/>
                <a:gd name="T11" fmla="*/ 210 h 1056"/>
                <a:gd name="T12" fmla="*/ 24 w 479"/>
                <a:gd name="T13" fmla="*/ 231 h 1056"/>
                <a:gd name="T14" fmla="*/ 101 w 479"/>
                <a:gd name="T15" fmla="*/ 51 h 1056"/>
                <a:gd name="T16" fmla="*/ 433 w 479"/>
                <a:gd name="T17" fmla="*/ 334 h 1056"/>
                <a:gd name="T18" fmla="*/ 145 w 479"/>
                <a:gd name="T19" fmla="*/ 729 h 1056"/>
                <a:gd name="T20" fmla="*/ 145 w 479"/>
                <a:gd name="T21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9" h="1056">
                  <a:moveTo>
                    <a:pt x="145" y="1056"/>
                  </a:moveTo>
                  <a:lnTo>
                    <a:pt x="178" y="1056"/>
                  </a:lnTo>
                  <a:lnTo>
                    <a:pt x="178" y="740"/>
                  </a:lnTo>
                  <a:lnTo>
                    <a:pt x="479" y="329"/>
                  </a:lnTo>
                  <a:lnTo>
                    <a:pt x="91" y="0"/>
                  </a:lnTo>
                  <a:lnTo>
                    <a:pt x="0" y="210"/>
                  </a:lnTo>
                  <a:lnTo>
                    <a:pt x="24" y="231"/>
                  </a:lnTo>
                  <a:lnTo>
                    <a:pt x="101" y="51"/>
                  </a:lnTo>
                  <a:lnTo>
                    <a:pt x="433" y="334"/>
                  </a:lnTo>
                  <a:lnTo>
                    <a:pt x="145" y="729"/>
                  </a:lnTo>
                  <a:lnTo>
                    <a:pt x="145" y="1056"/>
                  </a:lnTo>
                  <a:close/>
                </a:path>
              </a:pathLst>
            </a:custGeom>
            <a:solidFill>
              <a:srgbClr val="9FC3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14"/>
            <p:cNvSpPr>
              <a:spLocks noChangeArrowheads="1"/>
            </p:cNvSpPr>
            <p:nvPr/>
          </p:nvSpPr>
          <p:spPr bwMode="auto">
            <a:xfrm>
              <a:off x="5214938" y="2771775"/>
              <a:ext cx="176212" cy="176212"/>
            </a:xfrm>
            <a:prstGeom prst="ellipse">
              <a:avLst/>
            </a:prstGeom>
            <a:solidFill>
              <a:srgbClr val="4033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15"/>
            <p:cNvSpPr>
              <a:spLocks noChangeArrowheads="1"/>
            </p:cNvSpPr>
            <p:nvPr/>
          </p:nvSpPr>
          <p:spPr bwMode="auto">
            <a:xfrm>
              <a:off x="4757738" y="3421063"/>
              <a:ext cx="176212" cy="176212"/>
            </a:xfrm>
            <a:prstGeom prst="ellipse">
              <a:avLst/>
            </a:prstGeom>
            <a:solidFill>
              <a:srgbClr val="4033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16"/>
            <p:cNvSpPr>
              <a:spLocks noChangeArrowheads="1"/>
            </p:cNvSpPr>
            <p:nvPr/>
          </p:nvSpPr>
          <p:spPr bwMode="auto">
            <a:xfrm>
              <a:off x="4659313" y="2293938"/>
              <a:ext cx="176212" cy="176212"/>
            </a:xfrm>
            <a:prstGeom prst="ellipse">
              <a:avLst/>
            </a:prstGeom>
            <a:solidFill>
              <a:srgbClr val="4033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7"/>
            <p:cNvSpPr>
              <a:spLocks/>
            </p:cNvSpPr>
            <p:nvPr/>
          </p:nvSpPr>
          <p:spPr bwMode="auto">
            <a:xfrm>
              <a:off x="4268788" y="2865438"/>
              <a:ext cx="447675" cy="446087"/>
            </a:xfrm>
            <a:custGeom>
              <a:avLst/>
              <a:gdLst>
                <a:gd name="T0" fmla="*/ 16 w 172"/>
                <a:gd name="T1" fmla="*/ 115 h 172"/>
                <a:gd name="T2" fmla="*/ 58 w 172"/>
                <a:gd name="T3" fmla="*/ 16 h 172"/>
                <a:gd name="T4" fmla="*/ 157 w 172"/>
                <a:gd name="T5" fmla="*/ 58 h 172"/>
                <a:gd name="T6" fmla="*/ 115 w 172"/>
                <a:gd name="T7" fmla="*/ 157 h 172"/>
                <a:gd name="T8" fmla="*/ 16 w 172"/>
                <a:gd name="T9" fmla="*/ 11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72">
                  <a:moveTo>
                    <a:pt x="16" y="115"/>
                  </a:moveTo>
                  <a:cubicBezTo>
                    <a:pt x="0" y="76"/>
                    <a:pt x="19" y="32"/>
                    <a:pt x="58" y="16"/>
                  </a:cubicBezTo>
                  <a:cubicBezTo>
                    <a:pt x="97" y="0"/>
                    <a:pt x="141" y="19"/>
                    <a:pt x="157" y="58"/>
                  </a:cubicBezTo>
                  <a:cubicBezTo>
                    <a:pt x="172" y="97"/>
                    <a:pt x="153" y="141"/>
                    <a:pt x="115" y="157"/>
                  </a:cubicBezTo>
                  <a:cubicBezTo>
                    <a:pt x="76" y="172"/>
                    <a:pt x="31" y="154"/>
                    <a:pt x="16" y="115"/>
                  </a:cubicBezTo>
                  <a:close/>
                </a:path>
              </a:pathLst>
            </a:custGeom>
            <a:solidFill>
              <a:srgbClr val="FFC2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8"/>
            <p:cNvSpPr>
              <a:spLocks/>
            </p:cNvSpPr>
            <p:nvPr/>
          </p:nvSpPr>
          <p:spPr bwMode="auto">
            <a:xfrm>
              <a:off x="4137025" y="2560638"/>
              <a:ext cx="690562" cy="719137"/>
            </a:xfrm>
            <a:custGeom>
              <a:avLst/>
              <a:gdLst>
                <a:gd name="T0" fmla="*/ 237 w 266"/>
                <a:gd name="T1" fmla="*/ 100 h 277"/>
                <a:gd name="T2" fmla="*/ 239 w 266"/>
                <a:gd name="T3" fmla="*/ 93 h 277"/>
                <a:gd name="T4" fmla="*/ 197 w 266"/>
                <a:gd name="T5" fmla="*/ 11 h 277"/>
                <a:gd name="T6" fmla="*/ 115 w 266"/>
                <a:gd name="T7" fmla="*/ 53 h 277"/>
                <a:gd name="T8" fmla="*/ 112 w 266"/>
                <a:gd name="T9" fmla="*/ 60 h 277"/>
                <a:gd name="T10" fmla="*/ 62 w 266"/>
                <a:gd name="T11" fmla="*/ 113 h 277"/>
                <a:gd name="T12" fmla="*/ 11 w 266"/>
                <a:gd name="T13" fmla="*/ 165 h 277"/>
                <a:gd name="T14" fmla="*/ 0 w 266"/>
                <a:gd name="T15" fmla="*/ 198 h 277"/>
                <a:gd name="T16" fmla="*/ 247 w 266"/>
                <a:gd name="T17" fmla="*/ 277 h 277"/>
                <a:gd name="T18" fmla="*/ 258 w 266"/>
                <a:gd name="T19" fmla="*/ 244 h 277"/>
                <a:gd name="T20" fmla="*/ 247 w 266"/>
                <a:gd name="T21" fmla="*/ 172 h 277"/>
                <a:gd name="T22" fmla="*/ 237 w 266"/>
                <a:gd name="T23" fmla="*/ 10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6" h="277">
                  <a:moveTo>
                    <a:pt x="237" y="100"/>
                  </a:moveTo>
                  <a:cubicBezTo>
                    <a:pt x="239" y="93"/>
                    <a:pt x="239" y="93"/>
                    <a:pt x="239" y="93"/>
                  </a:cubicBezTo>
                  <a:cubicBezTo>
                    <a:pt x="250" y="59"/>
                    <a:pt x="231" y="22"/>
                    <a:pt x="197" y="11"/>
                  </a:cubicBezTo>
                  <a:cubicBezTo>
                    <a:pt x="162" y="0"/>
                    <a:pt x="126" y="19"/>
                    <a:pt x="115" y="53"/>
                  </a:cubicBezTo>
                  <a:cubicBezTo>
                    <a:pt x="112" y="60"/>
                    <a:pt x="112" y="60"/>
                    <a:pt x="112" y="60"/>
                  </a:cubicBezTo>
                  <a:cubicBezTo>
                    <a:pt x="105" y="85"/>
                    <a:pt x="86" y="104"/>
                    <a:pt x="62" y="113"/>
                  </a:cubicBezTo>
                  <a:cubicBezTo>
                    <a:pt x="38" y="121"/>
                    <a:pt x="19" y="141"/>
                    <a:pt x="11" y="165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247" y="277"/>
                    <a:pt x="247" y="277"/>
                    <a:pt x="247" y="277"/>
                  </a:cubicBezTo>
                  <a:cubicBezTo>
                    <a:pt x="258" y="244"/>
                    <a:pt x="258" y="244"/>
                    <a:pt x="258" y="244"/>
                  </a:cubicBezTo>
                  <a:cubicBezTo>
                    <a:pt x="266" y="220"/>
                    <a:pt x="262" y="193"/>
                    <a:pt x="247" y="172"/>
                  </a:cubicBezTo>
                  <a:cubicBezTo>
                    <a:pt x="233" y="151"/>
                    <a:pt x="229" y="125"/>
                    <a:pt x="237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9"/>
            <p:cNvSpPr>
              <a:spLocks/>
            </p:cNvSpPr>
            <p:nvPr/>
          </p:nvSpPr>
          <p:spPr bwMode="auto">
            <a:xfrm>
              <a:off x="4443413" y="2589213"/>
              <a:ext cx="384175" cy="690562"/>
            </a:xfrm>
            <a:custGeom>
              <a:avLst/>
              <a:gdLst>
                <a:gd name="T0" fmla="*/ 121 w 148"/>
                <a:gd name="T1" fmla="*/ 82 h 266"/>
                <a:gd name="T2" fmla="*/ 119 w 148"/>
                <a:gd name="T3" fmla="*/ 89 h 266"/>
                <a:gd name="T4" fmla="*/ 129 w 148"/>
                <a:gd name="T5" fmla="*/ 161 h 266"/>
                <a:gd name="T6" fmla="*/ 140 w 148"/>
                <a:gd name="T7" fmla="*/ 233 h 266"/>
                <a:gd name="T8" fmla="*/ 129 w 148"/>
                <a:gd name="T9" fmla="*/ 266 h 266"/>
                <a:gd name="T10" fmla="*/ 0 w 148"/>
                <a:gd name="T11" fmla="*/ 225 h 266"/>
                <a:gd name="T12" fmla="*/ 79 w 148"/>
                <a:gd name="T13" fmla="*/ 0 h 266"/>
                <a:gd name="T14" fmla="*/ 121 w 148"/>
                <a:gd name="T15" fmla="*/ 82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266">
                  <a:moveTo>
                    <a:pt x="121" y="82"/>
                  </a:moveTo>
                  <a:cubicBezTo>
                    <a:pt x="119" y="89"/>
                    <a:pt x="119" y="89"/>
                    <a:pt x="119" y="89"/>
                  </a:cubicBezTo>
                  <a:cubicBezTo>
                    <a:pt x="111" y="114"/>
                    <a:pt x="115" y="140"/>
                    <a:pt x="129" y="161"/>
                  </a:cubicBezTo>
                  <a:cubicBezTo>
                    <a:pt x="144" y="182"/>
                    <a:pt x="148" y="209"/>
                    <a:pt x="140" y="233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13" y="11"/>
                    <a:pt x="132" y="48"/>
                    <a:pt x="121" y="8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0"/>
            <p:cNvSpPr>
              <a:spLocks/>
            </p:cNvSpPr>
            <p:nvPr/>
          </p:nvSpPr>
          <p:spPr bwMode="auto">
            <a:xfrm>
              <a:off x="600075" y="4067175"/>
              <a:ext cx="874712" cy="257175"/>
            </a:xfrm>
            <a:custGeom>
              <a:avLst/>
              <a:gdLst>
                <a:gd name="T0" fmla="*/ 484 w 551"/>
                <a:gd name="T1" fmla="*/ 138 h 162"/>
                <a:gd name="T2" fmla="*/ 484 w 551"/>
                <a:gd name="T3" fmla="*/ 25 h 162"/>
                <a:gd name="T4" fmla="*/ 0 w 551"/>
                <a:gd name="T5" fmla="*/ 25 h 162"/>
                <a:gd name="T6" fmla="*/ 0 w 551"/>
                <a:gd name="T7" fmla="*/ 0 h 162"/>
                <a:gd name="T8" fmla="*/ 551 w 551"/>
                <a:gd name="T9" fmla="*/ 0 h 162"/>
                <a:gd name="T10" fmla="*/ 551 w 551"/>
                <a:gd name="T11" fmla="*/ 162 h 162"/>
                <a:gd name="T12" fmla="*/ 0 w 551"/>
                <a:gd name="T13" fmla="*/ 162 h 162"/>
                <a:gd name="T14" fmla="*/ 0 w 551"/>
                <a:gd name="T15" fmla="*/ 138 h 162"/>
                <a:gd name="T16" fmla="*/ 484 w 551"/>
                <a:gd name="T17" fmla="*/ 13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62">
                  <a:moveTo>
                    <a:pt x="484" y="138"/>
                  </a:moveTo>
                  <a:lnTo>
                    <a:pt x="484" y="25"/>
                  </a:lnTo>
                  <a:lnTo>
                    <a:pt x="0" y="25"/>
                  </a:lnTo>
                  <a:lnTo>
                    <a:pt x="0" y="0"/>
                  </a:lnTo>
                  <a:lnTo>
                    <a:pt x="551" y="0"/>
                  </a:lnTo>
                  <a:lnTo>
                    <a:pt x="551" y="162"/>
                  </a:lnTo>
                  <a:lnTo>
                    <a:pt x="0" y="162"/>
                  </a:lnTo>
                  <a:lnTo>
                    <a:pt x="0" y="138"/>
                  </a:lnTo>
                  <a:lnTo>
                    <a:pt x="484" y="138"/>
                  </a:lnTo>
                  <a:close/>
                </a:path>
              </a:pathLst>
            </a:custGeom>
            <a:solidFill>
              <a:srgbClr val="009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21"/>
            <p:cNvSpPr>
              <a:spLocks noChangeArrowheads="1"/>
            </p:cNvSpPr>
            <p:nvPr/>
          </p:nvSpPr>
          <p:spPr bwMode="auto">
            <a:xfrm>
              <a:off x="652463" y="4106863"/>
              <a:ext cx="788987" cy="179387"/>
            </a:xfrm>
            <a:prstGeom prst="rect">
              <a:avLst/>
            </a:prstGeom>
            <a:solidFill>
              <a:srgbClr val="F6E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22"/>
            <p:cNvSpPr>
              <a:spLocks noChangeArrowheads="1"/>
            </p:cNvSpPr>
            <p:nvPr/>
          </p:nvSpPr>
          <p:spPr bwMode="auto">
            <a:xfrm>
              <a:off x="652463" y="4106863"/>
              <a:ext cx="788987" cy="36512"/>
            </a:xfrm>
            <a:prstGeom prst="rect">
              <a:avLst/>
            </a:prstGeom>
            <a:solidFill>
              <a:srgbClr val="D5CB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3"/>
            <p:cNvSpPr>
              <a:spLocks/>
            </p:cNvSpPr>
            <p:nvPr/>
          </p:nvSpPr>
          <p:spPr bwMode="auto">
            <a:xfrm>
              <a:off x="1335088" y="4106863"/>
              <a:ext cx="106362" cy="179387"/>
            </a:xfrm>
            <a:custGeom>
              <a:avLst/>
              <a:gdLst>
                <a:gd name="T0" fmla="*/ 41 w 41"/>
                <a:gd name="T1" fmla="*/ 0 h 69"/>
                <a:gd name="T2" fmla="*/ 41 w 41"/>
                <a:gd name="T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1" h="69">
                  <a:moveTo>
                    <a:pt x="41" y="0"/>
                  </a:moveTo>
                  <a:cubicBezTo>
                    <a:pt x="41" y="0"/>
                    <a:pt x="0" y="24"/>
                    <a:pt x="41" y="69"/>
                  </a:cubicBezTo>
                </a:path>
              </a:pathLst>
            </a:custGeom>
            <a:solidFill>
              <a:srgbClr val="0074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4"/>
            <p:cNvSpPr>
              <a:spLocks/>
            </p:cNvSpPr>
            <p:nvPr/>
          </p:nvSpPr>
          <p:spPr bwMode="auto">
            <a:xfrm>
              <a:off x="661988" y="3800475"/>
              <a:ext cx="876300" cy="266700"/>
            </a:xfrm>
            <a:custGeom>
              <a:avLst/>
              <a:gdLst>
                <a:gd name="T0" fmla="*/ 485 w 552"/>
                <a:gd name="T1" fmla="*/ 144 h 168"/>
                <a:gd name="T2" fmla="*/ 485 w 552"/>
                <a:gd name="T3" fmla="*/ 26 h 168"/>
                <a:gd name="T4" fmla="*/ 0 w 552"/>
                <a:gd name="T5" fmla="*/ 26 h 168"/>
                <a:gd name="T6" fmla="*/ 0 w 552"/>
                <a:gd name="T7" fmla="*/ 0 h 168"/>
                <a:gd name="T8" fmla="*/ 552 w 552"/>
                <a:gd name="T9" fmla="*/ 0 h 168"/>
                <a:gd name="T10" fmla="*/ 552 w 552"/>
                <a:gd name="T11" fmla="*/ 168 h 168"/>
                <a:gd name="T12" fmla="*/ 0 w 552"/>
                <a:gd name="T13" fmla="*/ 168 h 168"/>
                <a:gd name="T14" fmla="*/ 0 w 552"/>
                <a:gd name="T15" fmla="*/ 144 h 168"/>
                <a:gd name="T16" fmla="*/ 485 w 552"/>
                <a:gd name="T17" fmla="*/ 14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2" h="168">
                  <a:moveTo>
                    <a:pt x="485" y="144"/>
                  </a:moveTo>
                  <a:lnTo>
                    <a:pt x="485" y="26"/>
                  </a:lnTo>
                  <a:lnTo>
                    <a:pt x="0" y="26"/>
                  </a:lnTo>
                  <a:lnTo>
                    <a:pt x="0" y="0"/>
                  </a:lnTo>
                  <a:lnTo>
                    <a:pt x="552" y="0"/>
                  </a:lnTo>
                  <a:lnTo>
                    <a:pt x="552" y="168"/>
                  </a:lnTo>
                  <a:lnTo>
                    <a:pt x="0" y="168"/>
                  </a:lnTo>
                  <a:lnTo>
                    <a:pt x="0" y="144"/>
                  </a:lnTo>
                  <a:lnTo>
                    <a:pt x="485" y="144"/>
                  </a:lnTo>
                  <a:close/>
                </a:path>
              </a:pathLst>
            </a:custGeom>
            <a:solidFill>
              <a:srgbClr val="FF8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5"/>
            <p:cNvSpPr>
              <a:spLocks noChangeArrowheads="1"/>
            </p:cNvSpPr>
            <p:nvPr/>
          </p:nvSpPr>
          <p:spPr bwMode="auto">
            <a:xfrm>
              <a:off x="714375" y="3841750"/>
              <a:ext cx="788987" cy="187325"/>
            </a:xfrm>
            <a:prstGeom prst="rect">
              <a:avLst/>
            </a:prstGeom>
            <a:solidFill>
              <a:srgbClr val="F6EA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6"/>
            <p:cNvSpPr>
              <a:spLocks/>
            </p:cNvSpPr>
            <p:nvPr/>
          </p:nvSpPr>
          <p:spPr bwMode="auto">
            <a:xfrm>
              <a:off x="804863" y="3878263"/>
              <a:ext cx="100012" cy="93662"/>
            </a:xfrm>
            <a:custGeom>
              <a:avLst/>
              <a:gdLst>
                <a:gd name="T0" fmla="*/ 63 w 63"/>
                <a:gd name="T1" fmla="*/ 59 h 59"/>
                <a:gd name="T2" fmla="*/ 32 w 63"/>
                <a:gd name="T3" fmla="*/ 45 h 59"/>
                <a:gd name="T4" fmla="*/ 0 w 63"/>
                <a:gd name="T5" fmla="*/ 59 h 59"/>
                <a:gd name="T6" fmla="*/ 0 w 63"/>
                <a:gd name="T7" fmla="*/ 0 h 59"/>
                <a:gd name="T8" fmla="*/ 63 w 63"/>
                <a:gd name="T9" fmla="*/ 0 h 59"/>
                <a:gd name="T10" fmla="*/ 63 w 63"/>
                <a:gd name="T1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59">
                  <a:moveTo>
                    <a:pt x="63" y="59"/>
                  </a:moveTo>
                  <a:lnTo>
                    <a:pt x="32" y="4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63" y="0"/>
                  </a:lnTo>
                  <a:lnTo>
                    <a:pt x="63" y="59"/>
                  </a:lnTo>
                  <a:close/>
                </a:path>
              </a:pathLst>
            </a:custGeom>
            <a:solidFill>
              <a:srgbClr val="F763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7"/>
            <p:cNvSpPr>
              <a:spLocks noChangeArrowheads="1"/>
            </p:cNvSpPr>
            <p:nvPr/>
          </p:nvSpPr>
          <p:spPr bwMode="auto">
            <a:xfrm>
              <a:off x="714375" y="3841750"/>
              <a:ext cx="788987" cy="36512"/>
            </a:xfrm>
            <a:prstGeom prst="rect">
              <a:avLst/>
            </a:prstGeom>
            <a:solidFill>
              <a:srgbClr val="D5CB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1397000" y="3841750"/>
              <a:ext cx="106362" cy="187325"/>
            </a:xfrm>
            <a:custGeom>
              <a:avLst/>
              <a:gdLst>
                <a:gd name="T0" fmla="*/ 41 w 41"/>
                <a:gd name="T1" fmla="*/ 0 h 72"/>
                <a:gd name="T2" fmla="*/ 41 w 41"/>
                <a:gd name="T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1" h="72">
                  <a:moveTo>
                    <a:pt x="41" y="0"/>
                  </a:moveTo>
                  <a:cubicBezTo>
                    <a:pt x="41" y="0"/>
                    <a:pt x="0" y="25"/>
                    <a:pt x="41" y="72"/>
                  </a:cubicBezTo>
                </a:path>
              </a:pathLst>
            </a:custGeom>
            <a:solidFill>
              <a:srgbClr val="D66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9"/>
            <p:cNvSpPr>
              <a:spLocks noChangeArrowheads="1"/>
            </p:cNvSpPr>
            <p:nvPr/>
          </p:nvSpPr>
          <p:spPr bwMode="auto">
            <a:xfrm>
              <a:off x="2835275" y="4986338"/>
              <a:ext cx="236537" cy="398462"/>
            </a:xfrm>
            <a:prstGeom prst="rect">
              <a:avLst/>
            </a:prstGeom>
            <a:solidFill>
              <a:srgbClr val="B8B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30"/>
            <p:cNvSpPr>
              <a:spLocks noChangeArrowheads="1"/>
            </p:cNvSpPr>
            <p:nvPr/>
          </p:nvSpPr>
          <p:spPr bwMode="auto">
            <a:xfrm>
              <a:off x="2835275" y="4937125"/>
              <a:ext cx="236537" cy="142875"/>
            </a:xfrm>
            <a:prstGeom prst="rect">
              <a:avLst/>
            </a:prstGeom>
            <a:solidFill>
              <a:srgbClr val="9F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2205038" y="5214938"/>
              <a:ext cx="674687" cy="227012"/>
            </a:xfrm>
            <a:custGeom>
              <a:avLst/>
              <a:gdLst>
                <a:gd name="T0" fmla="*/ 260 w 260"/>
                <a:gd name="T1" fmla="*/ 54 h 87"/>
                <a:gd name="T2" fmla="*/ 30 w 260"/>
                <a:gd name="T3" fmla="*/ 85 h 87"/>
                <a:gd name="T4" fmla="*/ 0 w 260"/>
                <a:gd name="T5" fmla="*/ 59 h 87"/>
                <a:gd name="T6" fmla="*/ 0 w 260"/>
                <a:gd name="T7" fmla="*/ 59 h 87"/>
                <a:gd name="T8" fmla="*/ 24 w 260"/>
                <a:gd name="T9" fmla="*/ 32 h 87"/>
                <a:gd name="T10" fmla="*/ 260 w 260"/>
                <a:gd name="T11" fmla="*/ 0 h 87"/>
                <a:gd name="T12" fmla="*/ 260 w 260"/>
                <a:gd name="T13" fmla="*/ 5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0" h="87">
                  <a:moveTo>
                    <a:pt x="260" y="54"/>
                  </a:moveTo>
                  <a:cubicBezTo>
                    <a:pt x="30" y="85"/>
                    <a:pt x="30" y="85"/>
                    <a:pt x="30" y="85"/>
                  </a:cubicBezTo>
                  <a:cubicBezTo>
                    <a:pt x="14" y="87"/>
                    <a:pt x="0" y="75"/>
                    <a:pt x="0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5"/>
                    <a:pt x="10" y="34"/>
                    <a:pt x="24" y="32"/>
                  </a:cubicBezTo>
                  <a:cubicBezTo>
                    <a:pt x="260" y="0"/>
                    <a:pt x="260" y="0"/>
                    <a:pt x="260" y="0"/>
                  </a:cubicBezTo>
                  <a:lnTo>
                    <a:pt x="260" y="54"/>
                  </a:lnTo>
                  <a:close/>
                </a:path>
              </a:pathLst>
            </a:custGeom>
            <a:solidFill>
              <a:srgbClr val="B8B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3028950" y="5221288"/>
              <a:ext cx="674687" cy="225425"/>
            </a:xfrm>
            <a:custGeom>
              <a:avLst/>
              <a:gdLst>
                <a:gd name="T0" fmla="*/ 0 w 260"/>
                <a:gd name="T1" fmla="*/ 53 h 87"/>
                <a:gd name="T2" fmla="*/ 230 w 260"/>
                <a:gd name="T3" fmla="*/ 85 h 87"/>
                <a:gd name="T4" fmla="*/ 260 w 260"/>
                <a:gd name="T5" fmla="*/ 58 h 87"/>
                <a:gd name="T6" fmla="*/ 260 w 260"/>
                <a:gd name="T7" fmla="*/ 58 h 87"/>
                <a:gd name="T8" fmla="*/ 236 w 260"/>
                <a:gd name="T9" fmla="*/ 32 h 87"/>
                <a:gd name="T10" fmla="*/ 0 w 260"/>
                <a:gd name="T11" fmla="*/ 0 h 87"/>
                <a:gd name="T12" fmla="*/ 0 w 260"/>
                <a:gd name="T13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0" h="87">
                  <a:moveTo>
                    <a:pt x="0" y="53"/>
                  </a:moveTo>
                  <a:cubicBezTo>
                    <a:pt x="230" y="85"/>
                    <a:pt x="230" y="85"/>
                    <a:pt x="230" y="85"/>
                  </a:cubicBezTo>
                  <a:cubicBezTo>
                    <a:pt x="246" y="87"/>
                    <a:pt x="260" y="74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0" y="45"/>
                    <a:pt x="250" y="33"/>
                    <a:pt x="236" y="3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B8B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2540000" y="4789488"/>
              <a:ext cx="828675" cy="223837"/>
            </a:xfrm>
            <a:custGeom>
              <a:avLst/>
              <a:gdLst>
                <a:gd name="T0" fmla="*/ 288 w 319"/>
                <a:gd name="T1" fmla="*/ 86 h 86"/>
                <a:gd name="T2" fmla="*/ 30 w 319"/>
                <a:gd name="T3" fmla="*/ 86 h 86"/>
                <a:gd name="T4" fmla="*/ 0 w 319"/>
                <a:gd name="T5" fmla="*/ 55 h 86"/>
                <a:gd name="T6" fmla="*/ 0 w 319"/>
                <a:gd name="T7" fmla="*/ 0 h 86"/>
                <a:gd name="T8" fmla="*/ 319 w 319"/>
                <a:gd name="T9" fmla="*/ 0 h 86"/>
                <a:gd name="T10" fmla="*/ 319 w 319"/>
                <a:gd name="T11" fmla="*/ 55 h 86"/>
                <a:gd name="T12" fmla="*/ 288 w 319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86">
                  <a:moveTo>
                    <a:pt x="288" y="86"/>
                  </a:moveTo>
                  <a:cubicBezTo>
                    <a:pt x="30" y="86"/>
                    <a:pt x="30" y="86"/>
                    <a:pt x="30" y="86"/>
                  </a:cubicBezTo>
                  <a:cubicBezTo>
                    <a:pt x="14" y="86"/>
                    <a:pt x="0" y="72"/>
                    <a:pt x="0" y="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19" y="55"/>
                    <a:pt x="319" y="55"/>
                    <a:pt x="319" y="55"/>
                  </a:cubicBezTo>
                  <a:cubicBezTo>
                    <a:pt x="319" y="72"/>
                    <a:pt x="305" y="86"/>
                    <a:pt x="288" y="86"/>
                  </a:cubicBezTo>
                  <a:close/>
                </a:path>
              </a:pathLst>
            </a:custGeom>
            <a:solidFill>
              <a:srgbClr val="3C2F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2143125" y="4535488"/>
              <a:ext cx="1619250" cy="344487"/>
            </a:xfrm>
            <a:custGeom>
              <a:avLst/>
              <a:gdLst>
                <a:gd name="T0" fmla="*/ 576 w 624"/>
                <a:gd name="T1" fmla="*/ 133 h 133"/>
                <a:gd name="T2" fmla="*/ 48 w 624"/>
                <a:gd name="T3" fmla="*/ 133 h 133"/>
                <a:gd name="T4" fmla="*/ 0 w 624"/>
                <a:gd name="T5" fmla="*/ 85 h 133"/>
                <a:gd name="T6" fmla="*/ 0 w 624"/>
                <a:gd name="T7" fmla="*/ 0 h 133"/>
                <a:gd name="T8" fmla="*/ 624 w 624"/>
                <a:gd name="T9" fmla="*/ 0 h 133"/>
                <a:gd name="T10" fmla="*/ 624 w 624"/>
                <a:gd name="T11" fmla="*/ 85 h 133"/>
                <a:gd name="T12" fmla="*/ 576 w 624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4" h="133">
                  <a:moveTo>
                    <a:pt x="576" y="133"/>
                  </a:moveTo>
                  <a:cubicBezTo>
                    <a:pt x="48" y="133"/>
                    <a:pt x="48" y="133"/>
                    <a:pt x="48" y="133"/>
                  </a:cubicBezTo>
                  <a:cubicBezTo>
                    <a:pt x="22" y="133"/>
                    <a:pt x="0" y="112"/>
                    <a:pt x="0" y="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24" y="0"/>
                    <a:pt x="624" y="0"/>
                    <a:pt x="624" y="0"/>
                  </a:cubicBezTo>
                  <a:cubicBezTo>
                    <a:pt x="624" y="85"/>
                    <a:pt x="624" y="85"/>
                    <a:pt x="624" y="85"/>
                  </a:cubicBezTo>
                  <a:cubicBezTo>
                    <a:pt x="624" y="112"/>
                    <a:pt x="603" y="133"/>
                    <a:pt x="57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2311400" y="4479925"/>
              <a:ext cx="1285875" cy="276225"/>
            </a:xfrm>
            <a:custGeom>
              <a:avLst/>
              <a:gdLst>
                <a:gd name="T0" fmla="*/ 457 w 495"/>
                <a:gd name="T1" fmla="*/ 106 h 106"/>
                <a:gd name="T2" fmla="*/ 38 w 495"/>
                <a:gd name="T3" fmla="*/ 106 h 106"/>
                <a:gd name="T4" fmla="*/ 0 w 495"/>
                <a:gd name="T5" fmla="*/ 68 h 106"/>
                <a:gd name="T6" fmla="*/ 0 w 495"/>
                <a:gd name="T7" fmla="*/ 0 h 106"/>
                <a:gd name="T8" fmla="*/ 495 w 495"/>
                <a:gd name="T9" fmla="*/ 0 h 106"/>
                <a:gd name="T10" fmla="*/ 495 w 495"/>
                <a:gd name="T11" fmla="*/ 68 h 106"/>
                <a:gd name="T12" fmla="*/ 457 w 495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5" h="106">
                  <a:moveTo>
                    <a:pt x="457" y="106"/>
                  </a:moveTo>
                  <a:cubicBezTo>
                    <a:pt x="38" y="106"/>
                    <a:pt x="38" y="106"/>
                    <a:pt x="38" y="106"/>
                  </a:cubicBezTo>
                  <a:cubicBezTo>
                    <a:pt x="17" y="106"/>
                    <a:pt x="0" y="89"/>
                    <a:pt x="0" y="6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5" y="0"/>
                    <a:pt x="495" y="0"/>
                    <a:pt x="495" y="0"/>
                  </a:cubicBezTo>
                  <a:cubicBezTo>
                    <a:pt x="495" y="68"/>
                    <a:pt x="495" y="68"/>
                    <a:pt x="495" y="68"/>
                  </a:cubicBezTo>
                  <a:cubicBezTo>
                    <a:pt x="495" y="89"/>
                    <a:pt x="478" y="106"/>
                    <a:pt x="457" y="106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36"/>
            <p:cNvSpPr>
              <a:spLocks/>
            </p:cNvSpPr>
            <p:nvPr/>
          </p:nvSpPr>
          <p:spPr bwMode="auto">
            <a:xfrm>
              <a:off x="2143125" y="2813050"/>
              <a:ext cx="1619250" cy="1597025"/>
            </a:xfrm>
            <a:custGeom>
              <a:avLst/>
              <a:gdLst>
                <a:gd name="T0" fmla="*/ 48 w 624"/>
                <a:gd name="T1" fmla="*/ 0 h 615"/>
                <a:gd name="T2" fmla="*/ 576 w 624"/>
                <a:gd name="T3" fmla="*/ 0 h 615"/>
                <a:gd name="T4" fmla="*/ 624 w 624"/>
                <a:gd name="T5" fmla="*/ 48 h 615"/>
                <a:gd name="T6" fmla="*/ 624 w 624"/>
                <a:gd name="T7" fmla="*/ 615 h 615"/>
                <a:gd name="T8" fmla="*/ 0 w 624"/>
                <a:gd name="T9" fmla="*/ 615 h 615"/>
                <a:gd name="T10" fmla="*/ 0 w 624"/>
                <a:gd name="T11" fmla="*/ 48 h 615"/>
                <a:gd name="T12" fmla="*/ 48 w 624"/>
                <a:gd name="T13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4" h="615">
                  <a:moveTo>
                    <a:pt x="48" y="0"/>
                  </a:moveTo>
                  <a:cubicBezTo>
                    <a:pt x="576" y="0"/>
                    <a:pt x="576" y="0"/>
                    <a:pt x="576" y="0"/>
                  </a:cubicBezTo>
                  <a:cubicBezTo>
                    <a:pt x="603" y="0"/>
                    <a:pt x="624" y="22"/>
                    <a:pt x="624" y="48"/>
                  </a:cubicBezTo>
                  <a:cubicBezTo>
                    <a:pt x="624" y="615"/>
                    <a:pt x="624" y="615"/>
                    <a:pt x="624" y="615"/>
                  </a:cubicBezTo>
                  <a:cubicBezTo>
                    <a:pt x="0" y="615"/>
                    <a:pt x="0" y="615"/>
                    <a:pt x="0" y="615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37"/>
            <p:cNvSpPr>
              <a:spLocks/>
            </p:cNvSpPr>
            <p:nvPr/>
          </p:nvSpPr>
          <p:spPr bwMode="auto">
            <a:xfrm>
              <a:off x="2311400" y="2997200"/>
              <a:ext cx="1285875" cy="1350962"/>
            </a:xfrm>
            <a:custGeom>
              <a:avLst/>
              <a:gdLst>
                <a:gd name="T0" fmla="*/ 38 w 495"/>
                <a:gd name="T1" fmla="*/ 0 h 520"/>
                <a:gd name="T2" fmla="*/ 457 w 495"/>
                <a:gd name="T3" fmla="*/ 0 h 520"/>
                <a:gd name="T4" fmla="*/ 495 w 495"/>
                <a:gd name="T5" fmla="*/ 38 h 520"/>
                <a:gd name="T6" fmla="*/ 495 w 495"/>
                <a:gd name="T7" fmla="*/ 520 h 520"/>
                <a:gd name="T8" fmla="*/ 0 w 495"/>
                <a:gd name="T9" fmla="*/ 520 h 520"/>
                <a:gd name="T10" fmla="*/ 0 w 495"/>
                <a:gd name="T11" fmla="*/ 38 h 520"/>
                <a:gd name="T12" fmla="*/ 38 w 495"/>
                <a:gd name="T13" fmla="*/ 0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5" h="520">
                  <a:moveTo>
                    <a:pt x="38" y="0"/>
                  </a:moveTo>
                  <a:cubicBezTo>
                    <a:pt x="457" y="0"/>
                    <a:pt x="457" y="0"/>
                    <a:pt x="457" y="0"/>
                  </a:cubicBezTo>
                  <a:cubicBezTo>
                    <a:pt x="478" y="0"/>
                    <a:pt x="495" y="17"/>
                    <a:pt x="495" y="38"/>
                  </a:cubicBezTo>
                  <a:cubicBezTo>
                    <a:pt x="495" y="520"/>
                    <a:pt x="495" y="520"/>
                    <a:pt x="495" y="520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7"/>
                    <a:pt x="17" y="0"/>
                    <a:pt x="38" y="0"/>
                  </a:cubicBezTo>
                </a:path>
              </a:pathLst>
            </a:custGeom>
            <a:solidFill>
              <a:schemeClr val="accent1">
                <a:lumMod val="75000"/>
                <a:alpha val="4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8"/>
            <p:cNvSpPr>
              <a:spLocks/>
            </p:cNvSpPr>
            <p:nvPr/>
          </p:nvSpPr>
          <p:spPr bwMode="auto">
            <a:xfrm>
              <a:off x="1893888" y="2524125"/>
              <a:ext cx="715962" cy="1012825"/>
            </a:xfrm>
            <a:custGeom>
              <a:avLst/>
              <a:gdLst>
                <a:gd name="T0" fmla="*/ 213 w 276"/>
                <a:gd name="T1" fmla="*/ 390 h 390"/>
                <a:gd name="T2" fmla="*/ 112 w 276"/>
                <a:gd name="T3" fmla="*/ 328 h 390"/>
                <a:gd name="T4" fmla="*/ 7 w 276"/>
                <a:gd name="T5" fmla="*/ 159 h 390"/>
                <a:gd name="T6" fmla="*/ 257 w 276"/>
                <a:gd name="T7" fmla="*/ 0 h 390"/>
                <a:gd name="T8" fmla="*/ 276 w 276"/>
                <a:gd name="T9" fmla="*/ 94 h 390"/>
                <a:gd name="T10" fmla="*/ 102 w 276"/>
                <a:gd name="T11" fmla="*/ 171 h 390"/>
                <a:gd name="T12" fmla="*/ 168 w 276"/>
                <a:gd name="T13" fmla="*/ 250 h 390"/>
                <a:gd name="T14" fmla="*/ 255 w 276"/>
                <a:gd name="T15" fmla="*/ 304 h 390"/>
                <a:gd name="T16" fmla="*/ 213 w 276"/>
                <a:gd name="T1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390">
                  <a:moveTo>
                    <a:pt x="213" y="390"/>
                  </a:moveTo>
                  <a:cubicBezTo>
                    <a:pt x="211" y="389"/>
                    <a:pt x="161" y="365"/>
                    <a:pt x="112" y="328"/>
                  </a:cubicBezTo>
                  <a:cubicBezTo>
                    <a:pt x="35" y="272"/>
                    <a:pt x="0" y="215"/>
                    <a:pt x="7" y="159"/>
                  </a:cubicBezTo>
                  <a:cubicBezTo>
                    <a:pt x="19" y="60"/>
                    <a:pt x="155" y="21"/>
                    <a:pt x="257" y="0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109" y="128"/>
                    <a:pt x="102" y="170"/>
                    <a:pt x="102" y="171"/>
                  </a:cubicBezTo>
                  <a:cubicBezTo>
                    <a:pt x="101" y="182"/>
                    <a:pt x="113" y="210"/>
                    <a:pt x="168" y="250"/>
                  </a:cubicBezTo>
                  <a:cubicBezTo>
                    <a:pt x="210" y="282"/>
                    <a:pt x="255" y="304"/>
                    <a:pt x="255" y="304"/>
                  </a:cubicBezTo>
                  <a:lnTo>
                    <a:pt x="213" y="390"/>
                  </a:lnTo>
                  <a:close/>
                </a:path>
              </a:pathLst>
            </a:custGeom>
            <a:solidFill>
              <a:srgbClr val="E9E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9"/>
            <p:cNvSpPr>
              <a:spLocks/>
            </p:cNvSpPr>
            <p:nvPr/>
          </p:nvSpPr>
          <p:spPr bwMode="auto">
            <a:xfrm>
              <a:off x="3316288" y="2524125"/>
              <a:ext cx="719137" cy="1012825"/>
            </a:xfrm>
            <a:custGeom>
              <a:avLst/>
              <a:gdLst>
                <a:gd name="T0" fmla="*/ 63 w 277"/>
                <a:gd name="T1" fmla="*/ 390 h 390"/>
                <a:gd name="T2" fmla="*/ 165 w 277"/>
                <a:gd name="T3" fmla="*/ 328 h 390"/>
                <a:gd name="T4" fmla="*/ 270 w 277"/>
                <a:gd name="T5" fmla="*/ 159 h 390"/>
                <a:gd name="T6" fmla="*/ 20 w 277"/>
                <a:gd name="T7" fmla="*/ 0 h 390"/>
                <a:gd name="T8" fmla="*/ 0 w 277"/>
                <a:gd name="T9" fmla="*/ 94 h 390"/>
                <a:gd name="T10" fmla="*/ 174 w 277"/>
                <a:gd name="T11" fmla="*/ 171 h 390"/>
                <a:gd name="T12" fmla="*/ 109 w 277"/>
                <a:gd name="T13" fmla="*/ 250 h 390"/>
                <a:gd name="T14" fmla="*/ 21 w 277"/>
                <a:gd name="T15" fmla="*/ 304 h 390"/>
                <a:gd name="T16" fmla="*/ 63 w 277"/>
                <a:gd name="T1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" h="390">
                  <a:moveTo>
                    <a:pt x="63" y="390"/>
                  </a:moveTo>
                  <a:cubicBezTo>
                    <a:pt x="65" y="389"/>
                    <a:pt x="115" y="365"/>
                    <a:pt x="165" y="328"/>
                  </a:cubicBezTo>
                  <a:cubicBezTo>
                    <a:pt x="241" y="272"/>
                    <a:pt x="277" y="215"/>
                    <a:pt x="270" y="159"/>
                  </a:cubicBezTo>
                  <a:cubicBezTo>
                    <a:pt x="257" y="60"/>
                    <a:pt x="121" y="21"/>
                    <a:pt x="20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67" y="128"/>
                    <a:pt x="174" y="170"/>
                    <a:pt x="174" y="171"/>
                  </a:cubicBezTo>
                  <a:cubicBezTo>
                    <a:pt x="176" y="182"/>
                    <a:pt x="163" y="210"/>
                    <a:pt x="109" y="250"/>
                  </a:cubicBezTo>
                  <a:cubicBezTo>
                    <a:pt x="66" y="282"/>
                    <a:pt x="21" y="304"/>
                    <a:pt x="21" y="304"/>
                  </a:cubicBezTo>
                  <a:lnTo>
                    <a:pt x="63" y="390"/>
                  </a:lnTo>
                  <a:close/>
                </a:path>
              </a:pathLst>
            </a:custGeom>
            <a:solidFill>
              <a:srgbClr val="E9E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0"/>
            <p:cNvSpPr>
              <a:spLocks/>
            </p:cNvSpPr>
            <p:nvPr/>
          </p:nvSpPr>
          <p:spPr bwMode="auto">
            <a:xfrm>
              <a:off x="2163763" y="2009775"/>
              <a:ext cx="1495425" cy="681037"/>
            </a:xfrm>
            <a:custGeom>
              <a:avLst/>
              <a:gdLst>
                <a:gd name="T0" fmla="*/ 73 w 576"/>
                <a:gd name="T1" fmla="*/ 254 h 262"/>
                <a:gd name="T2" fmla="*/ 137 w 576"/>
                <a:gd name="T3" fmla="*/ 48 h 262"/>
                <a:gd name="T4" fmla="*/ 413 w 576"/>
                <a:gd name="T5" fmla="*/ 19 h 262"/>
                <a:gd name="T6" fmla="*/ 529 w 576"/>
                <a:gd name="T7" fmla="*/ 262 h 262"/>
                <a:gd name="T8" fmla="*/ 73 w 576"/>
                <a:gd name="T9" fmla="*/ 25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6" h="262">
                  <a:moveTo>
                    <a:pt x="73" y="254"/>
                  </a:moveTo>
                  <a:cubicBezTo>
                    <a:pt x="73" y="254"/>
                    <a:pt x="0" y="26"/>
                    <a:pt x="137" y="48"/>
                  </a:cubicBezTo>
                  <a:cubicBezTo>
                    <a:pt x="273" y="70"/>
                    <a:pt x="346" y="31"/>
                    <a:pt x="413" y="19"/>
                  </a:cubicBezTo>
                  <a:cubicBezTo>
                    <a:pt x="518" y="0"/>
                    <a:pt x="576" y="51"/>
                    <a:pt x="529" y="262"/>
                  </a:cubicBezTo>
                  <a:lnTo>
                    <a:pt x="73" y="254"/>
                  </a:ln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1"/>
            <p:cNvSpPr>
              <a:spLocks/>
            </p:cNvSpPr>
            <p:nvPr/>
          </p:nvSpPr>
          <p:spPr bwMode="auto">
            <a:xfrm>
              <a:off x="2278063" y="2654300"/>
              <a:ext cx="1352550" cy="139700"/>
            </a:xfrm>
            <a:custGeom>
              <a:avLst/>
              <a:gdLst>
                <a:gd name="T0" fmla="*/ 495 w 521"/>
                <a:gd name="T1" fmla="*/ 53 h 54"/>
                <a:gd name="T2" fmla="*/ 27 w 521"/>
                <a:gd name="T3" fmla="*/ 54 h 54"/>
                <a:gd name="T4" fmla="*/ 0 w 521"/>
                <a:gd name="T5" fmla="*/ 28 h 54"/>
                <a:gd name="T6" fmla="*/ 26 w 521"/>
                <a:gd name="T7" fmla="*/ 1 h 54"/>
                <a:gd name="T8" fmla="*/ 494 w 521"/>
                <a:gd name="T9" fmla="*/ 0 h 54"/>
                <a:gd name="T10" fmla="*/ 521 w 521"/>
                <a:gd name="T11" fmla="*/ 26 h 54"/>
                <a:gd name="T12" fmla="*/ 521 w 521"/>
                <a:gd name="T13" fmla="*/ 26 h 54"/>
                <a:gd name="T14" fmla="*/ 495 w 521"/>
                <a:gd name="T15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1" h="54">
                  <a:moveTo>
                    <a:pt x="495" y="53"/>
                  </a:moveTo>
                  <a:cubicBezTo>
                    <a:pt x="27" y="54"/>
                    <a:pt x="27" y="54"/>
                    <a:pt x="27" y="54"/>
                  </a:cubicBezTo>
                  <a:cubicBezTo>
                    <a:pt x="12" y="54"/>
                    <a:pt x="0" y="42"/>
                    <a:pt x="0" y="28"/>
                  </a:cubicBezTo>
                  <a:cubicBezTo>
                    <a:pt x="0" y="13"/>
                    <a:pt x="12" y="1"/>
                    <a:pt x="26" y="1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509" y="0"/>
                    <a:pt x="521" y="12"/>
                    <a:pt x="521" y="26"/>
                  </a:cubicBezTo>
                  <a:cubicBezTo>
                    <a:pt x="521" y="26"/>
                    <a:pt x="521" y="26"/>
                    <a:pt x="521" y="26"/>
                  </a:cubicBezTo>
                  <a:cubicBezTo>
                    <a:pt x="521" y="41"/>
                    <a:pt x="509" y="53"/>
                    <a:pt x="495" y="53"/>
                  </a:cubicBezTo>
                  <a:close/>
                </a:path>
              </a:pathLst>
            </a:custGeom>
            <a:solidFill>
              <a:srgbClr val="F59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2"/>
            <p:cNvSpPr>
              <a:spLocks/>
            </p:cNvSpPr>
            <p:nvPr/>
          </p:nvSpPr>
          <p:spPr bwMode="auto">
            <a:xfrm>
              <a:off x="2359025" y="2209800"/>
              <a:ext cx="1173162" cy="2486025"/>
            </a:xfrm>
            <a:custGeom>
              <a:avLst/>
              <a:gdLst>
                <a:gd name="T0" fmla="*/ 327 w 452"/>
                <a:gd name="T1" fmla="*/ 956 h 957"/>
                <a:gd name="T2" fmla="*/ 136 w 452"/>
                <a:gd name="T3" fmla="*/ 957 h 957"/>
                <a:gd name="T4" fmla="*/ 43 w 452"/>
                <a:gd name="T5" fmla="*/ 868 h 957"/>
                <a:gd name="T6" fmla="*/ 4 w 452"/>
                <a:gd name="T7" fmla="*/ 150 h 957"/>
                <a:gd name="T8" fmla="*/ 142 w 452"/>
                <a:gd name="T9" fmla="*/ 2 h 957"/>
                <a:gd name="T10" fmla="*/ 309 w 452"/>
                <a:gd name="T11" fmla="*/ 1 h 957"/>
                <a:gd name="T12" fmla="*/ 448 w 452"/>
                <a:gd name="T13" fmla="*/ 148 h 957"/>
                <a:gd name="T14" fmla="*/ 419 w 452"/>
                <a:gd name="T15" fmla="*/ 866 h 957"/>
                <a:gd name="T16" fmla="*/ 327 w 452"/>
                <a:gd name="T17" fmla="*/ 956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2" h="957">
                  <a:moveTo>
                    <a:pt x="327" y="956"/>
                  </a:moveTo>
                  <a:cubicBezTo>
                    <a:pt x="136" y="957"/>
                    <a:pt x="136" y="957"/>
                    <a:pt x="136" y="957"/>
                  </a:cubicBezTo>
                  <a:cubicBezTo>
                    <a:pt x="86" y="957"/>
                    <a:pt x="46" y="918"/>
                    <a:pt x="43" y="868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0" y="70"/>
                    <a:pt x="62" y="3"/>
                    <a:pt x="142" y="2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388" y="0"/>
                    <a:pt x="452" y="68"/>
                    <a:pt x="448" y="148"/>
                  </a:cubicBezTo>
                  <a:cubicBezTo>
                    <a:pt x="419" y="866"/>
                    <a:pt x="419" y="866"/>
                    <a:pt x="419" y="866"/>
                  </a:cubicBezTo>
                  <a:cubicBezTo>
                    <a:pt x="416" y="916"/>
                    <a:pt x="376" y="955"/>
                    <a:pt x="327" y="956"/>
                  </a:cubicBezTo>
                </a:path>
              </a:pathLst>
            </a:custGeom>
            <a:solidFill>
              <a:srgbClr val="FFA8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3"/>
            <p:cNvSpPr>
              <a:spLocks/>
            </p:cNvSpPr>
            <p:nvPr/>
          </p:nvSpPr>
          <p:spPr bwMode="auto">
            <a:xfrm>
              <a:off x="2459038" y="4279900"/>
              <a:ext cx="992187" cy="415925"/>
            </a:xfrm>
            <a:custGeom>
              <a:avLst/>
              <a:gdLst>
                <a:gd name="T0" fmla="*/ 0 w 382"/>
                <a:gd name="T1" fmla="*/ 2 h 160"/>
                <a:gd name="T2" fmla="*/ 4 w 382"/>
                <a:gd name="T3" fmla="*/ 71 h 160"/>
                <a:gd name="T4" fmla="*/ 97 w 382"/>
                <a:gd name="T5" fmla="*/ 160 h 160"/>
                <a:gd name="T6" fmla="*/ 288 w 382"/>
                <a:gd name="T7" fmla="*/ 159 h 160"/>
                <a:gd name="T8" fmla="*/ 380 w 382"/>
                <a:gd name="T9" fmla="*/ 69 h 160"/>
                <a:gd name="T10" fmla="*/ 382 w 382"/>
                <a:gd name="T11" fmla="*/ 0 h 160"/>
                <a:gd name="T12" fmla="*/ 0 w 382"/>
                <a:gd name="T13" fmla="*/ 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2" h="160">
                  <a:moveTo>
                    <a:pt x="0" y="2"/>
                  </a:moveTo>
                  <a:cubicBezTo>
                    <a:pt x="4" y="71"/>
                    <a:pt x="4" y="71"/>
                    <a:pt x="4" y="71"/>
                  </a:cubicBezTo>
                  <a:cubicBezTo>
                    <a:pt x="7" y="121"/>
                    <a:pt x="47" y="160"/>
                    <a:pt x="97" y="160"/>
                  </a:cubicBezTo>
                  <a:cubicBezTo>
                    <a:pt x="288" y="159"/>
                    <a:pt x="288" y="159"/>
                    <a:pt x="288" y="159"/>
                  </a:cubicBezTo>
                  <a:cubicBezTo>
                    <a:pt x="337" y="158"/>
                    <a:pt x="377" y="119"/>
                    <a:pt x="380" y="69"/>
                  </a:cubicBezTo>
                  <a:cubicBezTo>
                    <a:pt x="382" y="0"/>
                    <a:pt x="382" y="0"/>
                    <a:pt x="382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4"/>
            <p:cNvSpPr>
              <a:spLocks/>
            </p:cNvSpPr>
            <p:nvPr/>
          </p:nvSpPr>
          <p:spPr bwMode="auto">
            <a:xfrm>
              <a:off x="2462213" y="4568825"/>
              <a:ext cx="252412" cy="966787"/>
            </a:xfrm>
            <a:custGeom>
              <a:avLst/>
              <a:gdLst>
                <a:gd name="T0" fmla="*/ 97 w 97"/>
                <a:gd name="T1" fmla="*/ 372 h 372"/>
                <a:gd name="T2" fmla="*/ 57 w 97"/>
                <a:gd name="T3" fmla="*/ 28 h 372"/>
                <a:gd name="T4" fmla="*/ 28 w 97"/>
                <a:gd name="T5" fmla="*/ 0 h 372"/>
                <a:gd name="T6" fmla="*/ 1 w 97"/>
                <a:gd name="T7" fmla="*/ 29 h 372"/>
                <a:gd name="T8" fmla="*/ 41 w 97"/>
                <a:gd name="T9" fmla="*/ 372 h 372"/>
                <a:gd name="T10" fmla="*/ 97 w 97"/>
                <a:gd name="T11" fmla="*/ 372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372">
                  <a:moveTo>
                    <a:pt x="97" y="372"/>
                  </a:moveTo>
                  <a:cubicBezTo>
                    <a:pt x="57" y="28"/>
                    <a:pt x="57" y="28"/>
                    <a:pt x="57" y="28"/>
                  </a:cubicBezTo>
                  <a:cubicBezTo>
                    <a:pt x="56" y="12"/>
                    <a:pt x="43" y="0"/>
                    <a:pt x="28" y="0"/>
                  </a:cubicBezTo>
                  <a:cubicBezTo>
                    <a:pt x="12" y="1"/>
                    <a:pt x="0" y="14"/>
                    <a:pt x="1" y="29"/>
                  </a:cubicBezTo>
                  <a:cubicBezTo>
                    <a:pt x="41" y="372"/>
                    <a:pt x="41" y="372"/>
                    <a:pt x="41" y="372"/>
                  </a:cubicBezTo>
                  <a:lnTo>
                    <a:pt x="97" y="372"/>
                  </a:lnTo>
                  <a:close/>
                </a:path>
              </a:pathLst>
            </a:cu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5"/>
            <p:cNvSpPr>
              <a:spLocks/>
            </p:cNvSpPr>
            <p:nvPr/>
          </p:nvSpPr>
          <p:spPr bwMode="auto">
            <a:xfrm>
              <a:off x="2438400" y="5511800"/>
              <a:ext cx="304800" cy="127000"/>
            </a:xfrm>
            <a:custGeom>
              <a:avLst/>
              <a:gdLst>
                <a:gd name="T0" fmla="*/ 192 w 192"/>
                <a:gd name="T1" fmla="*/ 54 h 80"/>
                <a:gd name="T2" fmla="*/ 172 w 192"/>
                <a:gd name="T3" fmla="*/ 0 h 80"/>
                <a:gd name="T4" fmla="*/ 84 w 192"/>
                <a:gd name="T5" fmla="*/ 0 h 80"/>
                <a:gd name="T6" fmla="*/ 0 w 192"/>
                <a:gd name="T7" fmla="*/ 80 h 80"/>
                <a:gd name="T8" fmla="*/ 192 w 192"/>
                <a:gd name="T9" fmla="*/ 5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">
                  <a:moveTo>
                    <a:pt x="192" y="54"/>
                  </a:moveTo>
                  <a:lnTo>
                    <a:pt x="172" y="0"/>
                  </a:lnTo>
                  <a:lnTo>
                    <a:pt x="84" y="0"/>
                  </a:lnTo>
                  <a:lnTo>
                    <a:pt x="0" y="80"/>
                  </a:lnTo>
                  <a:lnTo>
                    <a:pt x="192" y="54"/>
                  </a:ln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6"/>
            <p:cNvSpPr>
              <a:spLocks/>
            </p:cNvSpPr>
            <p:nvPr/>
          </p:nvSpPr>
          <p:spPr bwMode="auto">
            <a:xfrm>
              <a:off x="2405063" y="3249613"/>
              <a:ext cx="1090612" cy="1185862"/>
            </a:xfrm>
            <a:custGeom>
              <a:avLst/>
              <a:gdLst>
                <a:gd name="T0" fmla="*/ 39 w 687"/>
                <a:gd name="T1" fmla="*/ 747 h 747"/>
                <a:gd name="T2" fmla="*/ 656 w 687"/>
                <a:gd name="T3" fmla="*/ 744 h 747"/>
                <a:gd name="T4" fmla="*/ 687 w 687"/>
                <a:gd name="T5" fmla="*/ 0 h 747"/>
                <a:gd name="T6" fmla="*/ 355 w 687"/>
                <a:gd name="T7" fmla="*/ 96 h 747"/>
                <a:gd name="T8" fmla="*/ 0 w 687"/>
                <a:gd name="T9" fmla="*/ 5 h 747"/>
                <a:gd name="T10" fmla="*/ 39 w 687"/>
                <a:gd name="T11" fmla="*/ 747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747">
                  <a:moveTo>
                    <a:pt x="39" y="747"/>
                  </a:moveTo>
                  <a:lnTo>
                    <a:pt x="656" y="744"/>
                  </a:lnTo>
                  <a:lnTo>
                    <a:pt x="687" y="0"/>
                  </a:lnTo>
                  <a:lnTo>
                    <a:pt x="355" y="96"/>
                  </a:lnTo>
                  <a:lnTo>
                    <a:pt x="0" y="5"/>
                  </a:lnTo>
                  <a:lnTo>
                    <a:pt x="39" y="747"/>
                  </a:lnTo>
                  <a:close/>
                </a:path>
              </a:pathLst>
            </a:custGeom>
            <a:solidFill>
              <a:srgbClr val="E9E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7"/>
            <p:cNvSpPr>
              <a:spLocks/>
            </p:cNvSpPr>
            <p:nvPr/>
          </p:nvSpPr>
          <p:spPr bwMode="auto">
            <a:xfrm>
              <a:off x="2849563" y="3402013"/>
              <a:ext cx="225425" cy="130175"/>
            </a:xfrm>
            <a:custGeom>
              <a:avLst/>
              <a:gdLst>
                <a:gd name="T0" fmla="*/ 75 w 142"/>
                <a:gd name="T1" fmla="*/ 0 h 82"/>
                <a:gd name="T2" fmla="*/ 0 w 142"/>
                <a:gd name="T3" fmla="*/ 40 h 82"/>
                <a:gd name="T4" fmla="*/ 55 w 142"/>
                <a:gd name="T5" fmla="*/ 82 h 82"/>
                <a:gd name="T6" fmla="*/ 96 w 142"/>
                <a:gd name="T7" fmla="*/ 82 h 82"/>
                <a:gd name="T8" fmla="*/ 142 w 142"/>
                <a:gd name="T9" fmla="*/ 46 h 82"/>
                <a:gd name="T10" fmla="*/ 75 w 142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82">
                  <a:moveTo>
                    <a:pt x="75" y="0"/>
                  </a:moveTo>
                  <a:lnTo>
                    <a:pt x="0" y="40"/>
                  </a:lnTo>
                  <a:lnTo>
                    <a:pt x="55" y="82"/>
                  </a:lnTo>
                  <a:lnTo>
                    <a:pt x="96" y="82"/>
                  </a:lnTo>
                  <a:lnTo>
                    <a:pt x="142" y="46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8"/>
            <p:cNvSpPr>
              <a:spLocks/>
            </p:cNvSpPr>
            <p:nvPr/>
          </p:nvSpPr>
          <p:spPr bwMode="auto">
            <a:xfrm>
              <a:off x="2405063" y="3249613"/>
              <a:ext cx="1090612" cy="277812"/>
            </a:xfrm>
            <a:custGeom>
              <a:avLst/>
              <a:gdLst>
                <a:gd name="T0" fmla="*/ 0 w 687"/>
                <a:gd name="T1" fmla="*/ 5 h 175"/>
                <a:gd name="T2" fmla="*/ 218 w 687"/>
                <a:gd name="T3" fmla="*/ 175 h 175"/>
                <a:gd name="T4" fmla="*/ 355 w 687"/>
                <a:gd name="T5" fmla="*/ 96 h 175"/>
                <a:gd name="T6" fmla="*/ 473 w 687"/>
                <a:gd name="T7" fmla="*/ 175 h 175"/>
                <a:gd name="T8" fmla="*/ 687 w 687"/>
                <a:gd name="T9" fmla="*/ 0 h 175"/>
                <a:gd name="T10" fmla="*/ 355 w 687"/>
                <a:gd name="T11" fmla="*/ 96 h 175"/>
                <a:gd name="T12" fmla="*/ 0 w 687"/>
                <a:gd name="T13" fmla="*/ 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7" h="175">
                  <a:moveTo>
                    <a:pt x="0" y="5"/>
                  </a:moveTo>
                  <a:lnTo>
                    <a:pt x="218" y="175"/>
                  </a:lnTo>
                  <a:lnTo>
                    <a:pt x="355" y="96"/>
                  </a:lnTo>
                  <a:lnTo>
                    <a:pt x="473" y="175"/>
                  </a:lnTo>
                  <a:lnTo>
                    <a:pt x="687" y="0"/>
                  </a:lnTo>
                  <a:lnTo>
                    <a:pt x="355" y="96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B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9"/>
            <p:cNvSpPr>
              <a:spLocks/>
            </p:cNvSpPr>
            <p:nvPr/>
          </p:nvSpPr>
          <p:spPr bwMode="auto">
            <a:xfrm>
              <a:off x="2862263" y="3532188"/>
              <a:ext cx="217487" cy="701675"/>
            </a:xfrm>
            <a:custGeom>
              <a:avLst/>
              <a:gdLst>
                <a:gd name="T0" fmla="*/ 47 w 137"/>
                <a:gd name="T1" fmla="*/ 0 h 442"/>
                <a:gd name="T2" fmla="*/ 0 w 137"/>
                <a:gd name="T3" fmla="*/ 373 h 442"/>
                <a:gd name="T4" fmla="*/ 69 w 137"/>
                <a:gd name="T5" fmla="*/ 442 h 442"/>
                <a:gd name="T6" fmla="*/ 137 w 137"/>
                <a:gd name="T7" fmla="*/ 380 h 442"/>
                <a:gd name="T8" fmla="*/ 88 w 137"/>
                <a:gd name="T9" fmla="*/ 0 h 442"/>
                <a:gd name="T10" fmla="*/ 47 w 137"/>
                <a:gd name="T11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442">
                  <a:moveTo>
                    <a:pt x="47" y="0"/>
                  </a:moveTo>
                  <a:lnTo>
                    <a:pt x="0" y="373"/>
                  </a:lnTo>
                  <a:lnTo>
                    <a:pt x="69" y="442"/>
                  </a:lnTo>
                  <a:lnTo>
                    <a:pt x="137" y="380"/>
                  </a:lnTo>
                  <a:lnTo>
                    <a:pt x="88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0"/>
            <p:cNvSpPr>
              <a:spLocks/>
            </p:cNvSpPr>
            <p:nvPr/>
          </p:nvSpPr>
          <p:spPr bwMode="auto">
            <a:xfrm>
              <a:off x="2314575" y="1828801"/>
              <a:ext cx="1062037" cy="641350"/>
            </a:xfrm>
            <a:custGeom>
              <a:avLst/>
              <a:gdLst>
                <a:gd name="T0" fmla="*/ 136 w 409"/>
                <a:gd name="T1" fmla="*/ 213 h 247"/>
                <a:gd name="T2" fmla="*/ 166 w 409"/>
                <a:gd name="T3" fmla="*/ 14 h 247"/>
                <a:gd name="T4" fmla="*/ 150 w 409"/>
                <a:gd name="T5" fmla="*/ 52 h 247"/>
                <a:gd name="T6" fmla="*/ 309 w 409"/>
                <a:gd name="T7" fmla="*/ 18 h 247"/>
                <a:gd name="T8" fmla="*/ 278 w 409"/>
                <a:gd name="T9" fmla="*/ 47 h 247"/>
                <a:gd name="T10" fmla="*/ 385 w 409"/>
                <a:gd name="T11" fmla="*/ 64 h 247"/>
                <a:gd name="T12" fmla="*/ 379 w 409"/>
                <a:gd name="T13" fmla="*/ 142 h 247"/>
                <a:gd name="T14" fmla="*/ 136 w 409"/>
                <a:gd name="T15" fmla="*/ 21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9" h="247">
                  <a:moveTo>
                    <a:pt x="136" y="213"/>
                  </a:moveTo>
                  <a:cubicBezTo>
                    <a:pt x="0" y="187"/>
                    <a:pt x="16" y="29"/>
                    <a:pt x="166" y="14"/>
                  </a:cubicBezTo>
                  <a:cubicBezTo>
                    <a:pt x="191" y="12"/>
                    <a:pt x="139" y="47"/>
                    <a:pt x="150" y="52"/>
                  </a:cubicBezTo>
                  <a:cubicBezTo>
                    <a:pt x="178" y="28"/>
                    <a:pt x="237" y="0"/>
                    <a:pt x="309" y="18"/>
                  </a:cubicBezTo>
                  <a:cubicBezTo>
                    <a:pt x="324" y="23"/>
                    <a:pt x="261" y="50"/>
                    <a:pt x="278" y="47"/>
                  </a:cubicBezTo>
                  <a:cubicBezTo>
                    <a:pt x="352" y="31"/>
                    <a:pt x="390" y="55"/>
                    <a:pt x="385" y="64"/>
                  </a:cubicBezTo>
                  <a:cubicBezTo>
                    <a:pt x="381" y="72"/>
                    <a:pt x="326" y="81"/>
                    <a:pt x="379" y="142"/>
                  </a:cubicBezTo>
                  <a:cubicBezTo>
                    <a:pt x="409" y="177"/>
                    <a:pt x="312" y="247"/>
                    <a:pt x="136" y="213"/>
                  </a:cubicBez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1"/>
            <p:cNvSpPr>
              <a:spLocks/>
            </p:cNvSpPr>
            <p:nvPr/>
          </p:nvSpPr>
          <p:spPr bwMode="auto">
            <a:xfrm>
              <a:off x="2540000" y="2527300"/>
              <a:ext cx="179387" cy="74612"/>
            </a:xfrm>
            <a:custGeom>
              <a:avLst/>
              <a:gdLst>
                <a:gd name="T0" fmla="*/ 66 w 69"/>
                <a:gd name="T1" fmla="*/ 18 h 29"/>
                <a:gd name="T2" fmla="*/ 4 w 69"/>
                <a:gd name="T3" fmla="*/ 17 h 29"/>
                <a:gd name="T4" fmla="*/ 2 w 69"/>
                <a:gd name="T5" fmla="*/ 25 h 29"/>
                <a:gd name="T6" fmla="*/ 11 w 69"/>
                <a:gd name="T7" fmla="*/ 27 h 29"/>
                <a:gd name="T8" fmla="*/ 59 w 69"/>
                <a:gd name="T9" fmla="*/ 27 h 29"/>
                <a:gd name="T10" fmla="*/ 63 w 69"/>
                <a:gd name="T11" fmla="*/ 28 h 29"/>
                <a:gd name="T12" fmla="*/ 67 w 69"/>
                <a:gd name="T13" fmla="*/ 26 h 29"/>
                <a:gd name="T14" fmla="*/ 66 w 69"/>
                <a:gd name="T15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29">
                  <a:moveTo>
                    <a:pt x="66" y="18"/>
                  </a:moveTo>
                  <a:cubicBezTo>
                    <a:pt x="41" y="0"/>
                    <a:pt x="14" y="9"/>
                    <a:pt x="4" y="17"/>
                  </a:cubicBezTo>
                  <a:cubicBezTo>
                    <a:pt x="1" y="19"/>
                    <a:pt x="0" y="23"/>
                    <a:pt x="2" y="25"/>
                  </a:cubicBezTo>
                  <a:cubicBezTo>
                    <a:pt x="4" y="28"/>
                    <a:pt x="8" y="29"/>
                    <a:pt x="11" y="27"/>
                  </a:cubicBezTo>
                  <a:cubicBezTo>
                    <a:pt x="11" y="26"/>
                    <a:pt x="35" y="10"/>
                    <a:pt x="59" y="27"/>
                  </a:cubicBezTo>
                  <a:cubicBezTo>
                    <a:pt x="60" y="28"/>
                    <a:pt x="61" y="29"/>
                    <a:pt x="63" y="28"/>
                  </a:cubicBezTo>
                  <a:cubicBezTo>
                    <a:pt x="64" y="28"/>
                    <a:pt x="66" y="28"/>
                    <a:pt x="67" y="26"/>
                  </a:cubicBezTo>
                  <a:cubicBezTo>
                    <a:pt x="69" y="23"/>
                    <a:pt x="68" y="20"/>
                    <a:pt x="66" y="18"/>
                  </a:cubicBez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2"/>
            <p:cNvSpPr>
              <a:spLocks/>
            </p:cNvSpPr>
            <p:nvPr/>
          </p:nvSpPr>
          <p:spPr bwMode="auto">
            <a:xfrm>
              <a:off x="2511425" y="2867025"/>
              <a:ext cx="155575" cy="153987"/>
            </a:xfrm>
            <a:custGeom>
              <a:avLst/>
              <a:gdLst>
                <a:gd name="T0" fmla="*/ 30 w 60"/>
                <a:gd name="T1" fmla="*/ 0 h 59"/>
                <a:gd name="T2" fmla="*/ 28 w 60"/>
                <a:gd name="T3" fmla="*/ 0 h 59"/>
                <a:gd name="T4" fmla="*/ 0 w 60"/>
                <a:gd name="T5" fmla="*/ 31 h 59"/>
                <a:gd name="T6" fmla="*/ 30 w 60"/>
                <a:gd name="T7" fmla="*/ 59 h 59"/>
                <a:gd name="T8" fmla="*/ 31 w 60"/>
                <a:gd name="T9" fmla="*/ 59 h 59"/>
                <a:gd name="T10" fmla="*/ 59 w 60"/>
                <a:gd name="T11" fmla="*/ 28 h 59"/>
                <a:gd name="T12" fmla="*/ 30 w 6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9">
                  <a:moveTo>
                    <a:pt x="30" y="0"/>
                  </a:moveTo>
                  <a:cubicBezTo>
                    <a:pt x="29" y="0"/>
                    <a:pt x="29" y="0"/>
                    <a:pt x="28" y="0"/>
                  </a:cubicBezTo>
                  <a:cubicBezTo>
                    <a:pt x="12" y="1"/>
                    <a:pt x="0" y="14"/>
                    <a:pt x="0" y="31"/>
                  </a:cubicBezTo>
                  <a:cubicBezTo>
                    <a:pt x="1" y="46"/>
                    <a:pt x="14" y="59"/>
                    <a:pt x="30" y="59"/>
                  </a:cubicBezTo>
                  <a:cubicBezTo>
                    <a:pt x="30" y="59"/>
                    <a:pt x="30" y="59"/>
                    <a:pt x="31" y="59"/>
                  </a:cubicBezTo>
                  <a:cubicBezTo>
                    <a:pt x="47" y="58"/>
                    <a:pt x="60" y="44"/>
                    <a:pt x="59" y="28"/>
                  </a:cubicBezTo>
                  <a:cubicBezTo>
                    <a:pt x="58" y="12"/>
                    <a:pt x="45" y="0"/>
                    <a:pt x="30" y="0"/>
                  </a:cubicBezTo>
                </a:path>
              </a:pathLst>
            </a:custGeom>
            <a:solidFill>
              <a:srgbClr val="FD9A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3"/>
            <p:cNvSpPr>
              <a:spLocks/>
            </p:cNvSpPr>
            <p:nvPr/>
          </p:nvSpPr>
          <p:spPr bwMode="auto">
            <a:xfrm>
              <a:off x="3189288" y="2527300"/>
              <a:ext cx="179387" cy="74612"/>
            </a:xfrm>
            <a:custGeom>
              <a:avLst/>
              <a:gdLst>
                <a:gd name="T0" fmla="*/ 3 w 69"/>
                <a:gd name="T1" fmla="*/ 18 h 29"/>
                <a:gd name="T2" fmla="*/ 65 w 69"/>
                <a:gd name="T3" fmla="*/ 17 h 29"/>
                <a:gd name="T4" fmla="*/ 67 w 69"/>
                <a:gd name="T5" fmla="*/ 25 h 29"/>
                <a:gd name="T6" fmla="*/ 58 w 69"/>
                <a:gd name="T7" fmla="*/ 27 h 29"/>
                <a:gd name="T8" fmla="*/ 10 w 69"/>
                <a:gd name="T9" fmla="*/ 27 h 29"/>
                <a:gd name="T10" fmla="*/ 6 w 69"/>
                <a:gd name="T11" fmla="*/ 28 h 29"/>
                <a:gd name="T12" fmla="*/ 2 w 69"/>
                <a:gd name="T13" fmla="*/ 26 h 29"/>
                <a:gd name="T14" fmla="*/ 3 w 69"/>
                <a:gd name="T15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29">
                  <a:moveTo>
                    <a:pt x="3" y="18"/>
                  </a:moveTo>
                  <a:cubicBezTo>
                    <a:pt x="28" y="0"/>
                    <a:pt x="54" y="9"/>
                    <a:pt x="65" y="17"/>
                  </a:cubicBezTo>
                  <a:cubicBezTo>
                    <a:pt x="68" y="19"/>
                    <a:pt x="69" y="23"/>
                    <a:pt x="67" y="25"/>
                  </a:cubicBezTo>
                  <a:cubicBezTo>
                    <a:pt x="65" y="28"/>
                    <a:pt x="61" y="29"/>
                    <a:pt x="58" y="27"/>
                  </a:cubicBezTo>
                  <a:cubicBezTo>
                    <a:pt x="58" y="26"/>
                    <a:pt x="34" y="10"/>
                    <a:pt x="10" y="27"/>
                  </a:cubicBezTo>
                  <a:cubicBezTo>
                    <a:pt x="9" y="28"/>
                    <a:pt x="8" y="29"/>
                    <a:pt x="6" y="28"/>
                  </a:cubicBezTo>
                  <a:cubicBezTo>
                    <a:pt x="5" y="28"/>
                    <a:pt x="3" y="28"/>
                    <a:pt x="2" y="26"/>
                  </a:cubicBezTo>
                  <a:cubicBezTo>
                    <a:pt x="0" y="23"/>
                    <a:pt x="0" y="20"/>
                    <a:pt x="3" y="18"/>
                  </a:cubicBez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4"/>
            <p:cNvSpPr>
              <a:spLocks/>
            </p:cNvSpPr>
            <p:nvPr/>
          </p:nvSpPr>
          <p:spPr bwMode="auto">
            <a:xfrm>
              <a:off x="3241675" y="2867025"/>
              <a:ext cx="155575" cy="153987"/>
            </a:xfrm>
            <a:custGeom>
              <a:avLst/>
              <a:gdLst>
                <a:gd name="T0" fmla="*/ 30 w 60"/>
                <a:gd name="T1" fmla="*/ 0 h 59"/>
                <a:gd name="T2" fmla="*/ 1 w 60"/>
                <a:gd name="T3" fmla="*/ 28 h 59"/>
                <a:gd name="T4" fmla="*/ 29 w 60"/>
                <a:gd name="T5" fmla="*/ 59 h 59"/>
                <a:gd name="T6" fmla="*/ 30 w 60"/>
                <a:gd name="T7" fmla="*/ 59 h 59"/>
                <a:gd name="T8" fmla="*/ 60 w 60"/>
                <a:gd name="T9" fmla="*/ 31 h 59"/>
                <a:gd name="T10" fmla="*/ 32 w 60"/>
                <a:gd name="T11" fmla="*/ 0 h 59"/>
                <a:gd name="T12" fmla="*/ 30 w 6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9">
                  <a:moveTo>
                    <a:pt x="30" y="0"/>
                  </a:moveTo>
                  <a:cubicBezTo>
                    <a:pt x="15" y="0"/>
                    <a:pt x="2" y="12"/>
                    <a:pt x="1" y="28"/>
                  </a:cubicBezTo>
                  <a:cubicBezTo>
                    <a:pt x="0" y="44"/>
                    <a:pt x="13" y="58"/>
                    <a:pt x="29" y="59"/>
                  </a:cubicBezTo>
                  <a:cubicBezTo>
                    <a:pt x="29" y="59"/>
                    <a:pt x="30" y="59"/>
                    <a:pt x="30" y="59"/>
                  </a:cubicBezTo>
                  <a:cubicBezTo>
                    <a:pt x="46" y="59"/>
                    <a:pt x="59" y="46"/>
                    <a:pt x="60" y="31"/>
                  </a:cubicBezTo>
                  <a:cubicBezTo>
                    <a:pt x="60" y="14"/>
                    <a:pt x="48" y="1"/>
                    <a:pt x="32" y="0"/>
                  </a:cubicBezTo>
                  <a:cubicBezTo>
                    <a:pt x="31" y="0"/>
                    <a:pt x="31" y="0"/>
                    <a:pt x="30" y="0"/>
                  </a:cubicBezTo>
                </a:path>
              </a:pathLst>
            </a:custGeom>
            <a:solidFill>
              <a:srgbClr val="FD9A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5"/>
            <p:cNvSpPr>
              <a:spLocks/>
            </p:cNvSpPr>
            <p:nvPr/>
          </p:nvSpPr>
          <p:spPr bwMode="auto">
            <a:xfrm>
              <a:off x="2736850" y="2952750"/>
              <a:ext cx="441325" cy="179387"/>
            </a:xfrm>
            <a:custGeom>
              <a:avLst/>
              <a:gdLst>
                <a:gd name="T0" fmla="*/ 85 w 170"/>
                <a:gd name="T1" fmla="*/ 69 h 69"/>
                <a:gd name="T2" fmla="*/ 0 w 170"/>
                <a:gd name="T3" fmla="*/ 4 h 69"/>
                <a:gd name="T4" fmla="*/ 4 w 170"/>
                <a:gd name="T5" fmla="*/ 0 h 69"/>
                <a:gd name="T6" fmla="*/ 8 w 170"/>
                <a:gd name="T7" fmla="*/ 4 h 69"/>
                <a:gd name="T8" fmla="*/ 85 w 170"/>
                <a:gd name="T9" fmla="*/ 61 h 69"/>
                <a:gd name="T10" fmla="*/ 162 w 170"/>
                <a:gd name="T11" fmla="*/ 4 h 69"/>
                <a:gd name="T12" fmla="*/ 166 w 170"/>
                <a:gd name="T13" fmla="*/ 0 h 69"/>
                <a:gd name="T14" fmla="*/ 170 w 170"/>
                <a:gd name="T15" fmla="*/ 4 h 69"/>
                <a:gd name="T16" fmla="*/ 85 w 170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0" h="69">
                  <a:moveTo>
                    <a:pt x="85" y="69"/>
                  </a:moveTo>
                  <a:cubicBezTo>
                    <a:pt x="38" y="69"/>
                    <a:pt x="0" y="40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5"/>
                    <a:pt x="42" y="61"/>
                    <a:pt x="85" y="61"/>
                  </a:cubicBezTo>
                  <a:cubicBezTo>
                    <a:pt x="127" y="61"/>
                    <a:pt x="162" y="35"/>
                    <a:pt x="162" y="4"/>
                  </a:cubicBezTo>
                  <a:cubicBezTo>
                    <a:pt x="162" y="2"/>
                    <a:pt x="164" y="0"/>
                    <a:pt x="166" y="0"/>
                  </a:cubicBezTo>
                  <a:cubicBezTo>
                    <a:pt x="168" y="0"/>
                    <a:pt x="170" y="2"/>
                    <a:pt x="170" y="4"/>
                  </a:cubicBezTo>
                  <a:cubicBezTo>
                    <a:pt x="170" y="40"/>
                    <a:pt x="132" y="69"/>
                    <a:pt x="85" y="69"/>
                  </a:cubicBezTo>
                  <a:close/>
                </a:path>
              </a:pathLst>
            </a:custGeom>
            <a:solidFill>
              <a:srgbClr val="F763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6"/>
            <p:cNvSpPr>
              <a:spLocks/>
            </p:cNvSpPr>
            <p:nvPr/>
          </p:nvSpPr>
          <p:spPr bwMode="auto">
            <a:xfrm>
              <a:off x="2371725" y="4360863"/>
              <a:ext cx="976312" cy="374650"/>
            </a:xfrm>
            <a:custGeom>
              <a:avLst/>
              <a:gdLst>
                <a:gd name="T0" fmla="*/ 0 w 376"/>
                <a:gd name="T1" fmla="*/ 91 h 144"/>
                <a:gd name="T2" fmla="*/ 335 w 376"/>
                <a:gd name="T3" fmla="*/ 5 h 144"/>
                <a:gd name="T4" fmla="*/ 371 w 376"/>
                <a:gd name="T5" fmla="*/ 22 h 144"/>
                <a:gd name="T6" fmla="*/ 354 w 376"/>
                <a:gd name="T7" fmla="*/ 57 h 144"/>
                <a:gd name="T8" fmla="*/ 20 w 376"/>
                <a:gd name="T9" fmla="*/ 144 h 144"/>
                <a:gd name="T10" fmla="*/ 0 w 376"/>
                <a:gd name="T11" fmla="*/ 9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144">
                  <a:moveTo>
                    <a:pt x="0" y="91"/>
                  </a:moveTo>
                  <a:cubicBezTo>
                    <a:pt x="335" y="5"/>
                    <a:pt x="335" y="5"/>
                    <a:pt x="335" y="5"/>
                  </a:cubicBezTo>
                  <a:cubicBezTo>
                    <a:pt x="350" y="0"/>
                    <a:pt x="366" y="7"/>
                    <a:pt x="371" y="22"/>
                  </a:cubicBezTo>
                  <a:cubicBezTo>
                    <a:pt x="376" y="36"/>
                    <a:pt x="369" y="52"/>
                    <a:pt x="354" y="57"/>
                  </a:cubicBezTo>
                  <a:cubicBezTo>
                    <a:pt x="20" y="144"/>
                    <a:pt x="20" y="144"/>
                    <a:pt x="20" y="144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7"/>
            <p:cNvSpPr>
              <a:spLocks/>
            </p:cNvSpPr>
            <p:nvPr/>
          </p:nvSpPr>
          <p:spPr bwMode="auto">
            <a:xfrm>
              <a:off x="2301875" y="4592638"/>
              <a:ext cx="142875" cy="322262"/>
            </a:xfrm>
            <a:custGeom>
              <a:avLst/>
              <a:gdLst>
                <a:gd name="T0" fmla="*/ 0 w 90"/>
                <a:gd name="T1" fmla="*/ 0 h 203"/>
                <a:gd name="T2" fmla="*/ 58 w 90"/>
                <a:gd name="T3" fmla="*/ 0 h 203"/>
                <a:gd name="T4" fmla="*/ 90 w 90"/>
                <a:gd name="T5" fmla="*/ 81 h 203"/>
                <a:gd name="T6" fmla="*/ 6 w 90"/>
                <a:gd name="T7" fmla="*/ 203 h 203"/>
                <a:gd name="T8" fmla="*/ 0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0" y="0"/>
                  </a:moveTo>
                  <a:lnTo>
                    <a:pt x="58" y="0"/>
                  </a:lnTo>
                  <a:lnTo>
                    <a:pt x="90" y="81"/>
                  </a:lnTo>
                  <a:lnTo>
                    <a:pt x="6" y="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8"/>
            <p:cNvSpPr>
              <a:spLocks/>
            </p:cNvSpPr>
            <p:nvPr/>
          </p:nvSpPr>
          <p:spPr bwMode="auto">
            <a:xfrm>
              <a:off x="2244725" y="4246563"/>
              <a:ext cx="1419225" cy="80962"/>
            </a:xfrm>
            <a:custGeom>
              <a:avLst/>
              <a:gdLst>
                <a:gd name="T0" fmla="*/ 527 w 547"/>
                <a:gd name="T1" fmla="*/ 31 h 31"/>
                <a:gd name="T2" fmla="*/ 20 w 547"/>
                <a:gd name="T3" fmla="*/ 31 h 31"/>
                <a:gd name="T4" fmla="*/ 0 w 547"/>
                <a:gd name="T5" fmla="*/ 19 h 31"/>
                <a:gd name="T6" fmla="*/ 0 w 547"/>
                <a:gd name="T7" fmla="*/ 0 h 31"/>
                <a:gd name="T8" fmla="*/ 547 w 547"/>
                <a:gd name="T9" fmla="*/ 0 h 31"/>
                <a:gd name="T10" fmla="*/ 547 w 547"/>
                <a:gd name="T11" fmla="*/ 19 h 31"/>
                <a:gd name="T12" fmla="*/ 527 w 547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7" h="31">
                  <a:moveTo>
                    <a:pt x="527" y="31"/>
                  </a:moveTo>
                  <a:cubicBezTo>
                    <a:pt x="20" y="31"/>
                    <a:pt x="20" y="31"/>
                    <a:pt x="20" y="31"/>
                  </a:cubicBezTo>
                  <a:cubicBezTo>
                    <a:pt x="9" y="31"/>
                    <a:pt x="0" y="30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7" y="0"/>
                    <a:pt x="547" y="0"/>
                    <a:pt x="547" y="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47" y="30"/>
                    <a:pt x="538" y="31"/>
                    <a:pt x="527" y="31"/>
                  </a:cubicBezTo>
                  <a:close/>
                </a:path>
              </a:pathLst>
            </a:custGeom>
            <a:solidFill>
              <a:srgbClr val="9FA3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59"/>
            <p:cNvSpPr>
              <a:spLocks/>
            </p:cNvSpPr>
            <p:nvPr/>
          </p:nvSpPr>
          <p:spPr bwMode="auto">
            <a:xfrm>
              <a:off x="2244725" y="4210050"/>
              <a:ext cx="1419225" cy="53975"/>
            </a:xfrm>
            <a:custGeom>
              <a:avLst/>
              <a:gdLst>
                <a:gd name="T0" fmla="*/ 10 w 547"/>
                <a:gd name="T1" fmla="*/ 0 h 21"/>
                <a:gd name="T2" fmla="*/ 537 w 547"/>
                <a:gd name="T3" fmla="*/ 0 h 21"/>
                <a:gd name="T4" fmla="*/ 547 w 547"/>
                <a:gd name="T5" fmla="*/ 10 h 21"/>
                <a:gd name="T6" fmla="*/ 547 w 547"/>
                <a:gd name="T7" fmla="*/ 21 h 21"/>
                <a:gd name="T8" fmla="*/ 0 w 547"/>
                <a:gd name="T9" fmla="*/ 21 h 21"/>
                <a:gd name="T10" fmla="*/ 0 w 547"/>
                <a:gd name="T11" fmla="*/ 10 h 21"/>
                <a:gd name="T12" fmla="*/ 10 w 547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7" h="21">
                  <a:moveTo>
                    <a:pt x="10" y="0"/>
                  </a:moveTo>
                  <a:cubicBezTo>
                    <a:pt x="537" y="0"/>
                    <a:pt x="537" y="0"/>
                    <a:pt x="537" y="0"/>
                  </a:cubicBezTo>
                  <a:cubicBezTo>
                    <a:pt x="542" y="0"/>
                    <a:pt x="547" y="4"/>
                    <a:pt x="547" y="10"/>
                  </a:cubicBezTo>
                  <a:cubicBezTo>
                    <a:pt x="547" y="21"/>
                    <a:pt x="547" y="21"/>
                    <a:pt x="547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B8B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60"/>
            <p:cNvSpPr>
              <a:spLocks/>
            </p:cNvSpPr>
            <p:nvPr/>
          </p:nvSpPr>
          <p:spPr bwMode="auto">
            <a:xfrm>
              <a:off x="2244725" y="4287838"/>
              <a:ext cx="1419225" cy="39687"/>
            </a:xfrm>
            <a:custGeom>
              <a:avLst/>
              <a:gdLst>
                <a:gd name="T0" fmla="*/ 0 w 547"/>
                <a:gd name="T1" fmla="*/ 0 h 15"/>
                <a:gd name="T2" fmla="*/ 0 w 547"/>
                <a:gd name="T3" fmla="*/ 3 h 15"/>
                <a:gd name="T4" fmla="*/ 20 w 547"/>
                <a:gd name="T5" fmla="*/ 15 h 15"/>
                <a:gd name="T6" fmla="*/ 527 w 547"/>
                <a:gd name="T7" fmla="*/ 15 h 15"/>
                <a:gd name="T8" fmla="*/ 547 w 547"/>
                <a:gd name="T9" fmla="*/ 3 h 15"/>
                <a:gd name="T10" fmla="*/ 547 w 547"/>
                <a:gd name="T11" fmla="*/ 0 h 15"/>
                <a:gd name="T12" fmla="*/ 0 w 547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7" h="1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4"/>
                    <a:pt x="9" y="15"/>
                    <a:pt x="20" y="15"/>
                  </a:cubicBezTo>
                  <a:cubicBezTo>
                    <a:pt x="527" y="15"/>
                    <a:pt x="527" y="15"/>
                    <a:pt x="527" y="15"/>
                  </a:cubicBezTo>
                  <a:cubicBezTo>
                    <a:pt x="538" y="15"/>
                    <a:pt x="547" y="14"/>
                    <a:pt x="547" y="3"/>
                  </a:cubicBezTo>
                  <a:cubicBezTo>
                    <a:pt x="547" y="0"/>
                    <a:pt x="547" y="0"/>
                    <a:pt x="5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497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Oval 61"/>
            <p:cNvSpPr>
              <a:spLocks noChangeArrowheads="1"/>
            </p:cNvSpPr>
            <p:nvPr/>
          </p:nvSpPr>
          <p:spPr bwMode="auto">
            <a:xfrm>
              <a:off x="2266950" y="5451475"/>
              <a:ext cx="141287" cy="141287"/>
            </a:xfrm>
            <a:prstGeom prst="ellipse">
              <a:avLst/>
            </a:pr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62"/>
            <p:cNvSpPr>
              <a:spLocks noChangeArrowheads="1"/>
            </p:cNvSpPr>
            <p:nvPr/>
          </p:nvSpPr>
          <p:spPr bwMode="auto">
            <a:xfrm>
              <a:off x="3500438" y="5451475"/>
              <a:ext cx="141287" cy="141287"/>
            </a:xfrm>
            <a:prstGeom prst="ellipse">
              <a:avLst/>
            </a:prstGeom>
            <a:solidFill>
              <a:srgbClr val="4A3A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Rectangle 63"/>
            <p:cNvSpPr>
              <a:spLocks noChangeArrowheads="1"/>
            </p:cNvSpPr>
            <p:nvPr/>
          </p:nvSpPr>
          <p:spPr bwMode="auto">
            <a:xfrm>
              <a:off x="449263" y="4321175"/>
              <a:ext cx="5011737" cy="271462"/>
            </a:xfrm>
            <a:prstGeom prst="rect">
              <a:avLst/>
            </a:prstGeom>
            <a:solidFill>
              <a:srgbClr val="DBB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Rectangle 64"/>
            <p:cNvSpPr>
              <a:spLocks noChangeArrowheads="1"/>
            </p:cNvSpPr>
            <p:nvPr/>
          </p:nvSpPr>
          <p:spPr bwMode="auto">
            <a:xfrm>
              <a:off x="449263" y="4321175"/>
              <a:ext cx="5011737" cy="84137"/>
            </a:xfrm>
            <a:prstGeom prst="rect">
              <a:avLst/>
            </a:prstGeom>
            <a:solidFill>
              <a:srgbClr val="F0C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65"/>
            <p:cNvSpPr>
              <a:spLocks noChangeArrowheads="1"/>
            </p:cNvSpPr>
            <p:nvPr/>
          </p:nvSpPr>
          <p:spPr bwMode="auto">
            <a:xfrm>
              <a:off x="554038" y="4592638"/>
              <a:ext cx="207962" cy="1077912"/>
            </a:xfrm>
            <a:prstGeom prst="rect">
              <a:avLst/>
            </a:prstGeom>
            <a:solidFill>
              <a:srgbClr val="DBB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Rectangle 66"/>
            <p:cNvSpPr>
              <a:spLocks noChangeArrowheads="1"/>
            </p:cNvSpPr>
            <p:nvPr/>
          </p:nvSpPr>
          <p:spPr bwMode="auto">
            <a:xfrm>
              <a:off x="5149850" y="4592638"/>
              <a:ext cx="207962" cy="1077912"/>
            </a:xfrm>
            <a:prstGeom prst="rect">
              <a:avLst/>
            </a:prstGeom>
            <a:solidFill>
              <a:srgbClr val="DBB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Rectangle 67"/>
            <p:cNvSpPr>
              <a:spLocks noChangeArrowheads="1"/>
            </p:cNvSpPr>
            <p:nvPr/>
          </p:nvSpPr>
          <p:spPr bwMode="auto">
            <a:xfrm>
              <a:off x="954088" y="4984750"/>
              <a:ext cx="739775" cy="560387"/>
            </a:xfrm>
            <a:prstGeom prst="rect">
              <a:avLst/>
            </a:prstGeom>
            <a:solidFill>
              <a:srgbClr val="F8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68"/>
            <p:cNvSpPr>
              <a:spLocks noChangeArrowheads="1"/>
            </p:cNvSpPr>
            <p:nvPr/>
          </p:nvSpPr>
          <p:spPr bwMode="auto">
            <a:xfrm>
              <a:off x="1693863" y="4984750"/>
              <a:ext cx="101600" cy="560387"/>
            </a:xfrm>
            <a:prstGeom prst="rect">
              <a:avLst/>
            </a:prstGeom>
            <a:solidFill>
              <a:srgbClr val="A4A2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69"/>
            <p:cNvSpPr>
              <a:spLocks noChangeArrowheads="1"/>
            </p:cNvSpPr>
            <p:nvPr/>
          </p:nvSpPr>
          <p:spPr bwMode="auto">
            <a:xfrm>
              <a:off x="995363" y="4891088"/>
              <a:ext cx="739775" cy="93662"/>
            </a:xfrm>
            <a:prstGeom prst="rect">
              <a:avLst/>
            </a:prstGeom>
            <a:solidFill>
              <a:srgbClr val="F8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70"/>
            <p:cNvSpPr>
              <a:spLocks noChangeArrowheads="1"/>
            </p:cNvSpPr>
            <p:nvPr/>
          </p:nvSpPr>
          <p:spPr bwMode="auto">
            <a:xfrm>
              <a:off x="1735138" y="4891088"/>
              <a:ext cx="101600" cy="93662"/>
            </a:xfrm>
            <a:prstGeom prst="rect">
              <a:avLst/>
            </a:prstGeom>
            <a:solidFill>
              <a:srgbClr val="A4A2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71"/>
            <p:cNvSpPr>
              <a:spLocks noChangeArrowheads="1"/>
            </p:cNvSpPr>
            <p:nvPr/>
          </p:nvSpPr>
          <p:spPr bwMode="auto">
            <a:xfrm>
              <a:off x="974725" y="4729163"/>
              <a:ext cx="739775" cy="161925"/>
            </a:xfrm>
            <a:prstGeom prst="rect">
              <a:avLst/>
            </a:prstGeom>
            <a:solidFill>
              <a:srgbClr val="F8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 72"/>
            <p:cNvSpPr>
              <a:spLocks noChangeArrowheads="1"/>
            </p:cNvSpPr>
            <p:nvPr/>
          </p:nvSpPr>
          <p:spPr bwMode="auto">
            <a:xfrm>
              <a:off x="1714500" y="4729163"/>
              <a:ext cx="101600" cy="161925"/>
            </a:xfrm>
            <a:prstGeom prst="rect">
              <a:avLst/>
            </a:prstGeom>
            <a:solidFill>
              <a:srgbClr val="A4A2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1489075" y="4984750"/>
              <a:ext cx="204787" cy="28575"/>
            </a:xfrm>
            <a:custGeom>
              <a:avLst/>
              <a:gdLst>
                <a:gd name="T0" fmla="*/ 129 w 129"/>
                <a:gd name="T1" fmla="*/ 18 h 18"/>
                <a:gd name="T2" fmla="*/ 129 w 129"/>
                <a:gd name="T3" fmla="*/ 0 h 18"/>
                <a:gd name="T4" fmla="*/ 21 w 129"/>
                <a:gd name="T5" fmla="*/ 0 h 18"/>
                <a:gd name="T6" fmla="*/ 0 w 129"/>
                <a:gd name="T7" fmla="*/ 1 h 18"/>
                <a:gd name="T8" fmla="*/ 129 w 129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8">
                  <a:moveTo>
                    <a:pt x="129" y="18"/>
                  </a:moveTo>
                  <a:lnTo>
                    <a:pt x="129" y="0"/>
                  </a:lnTo>
                  <a:lnTo>
                    <a:pt x="21" y="0"/>
                  </a:lnTo>
                  <a:lnTo>
                    <a:pt x="0" y="1"/>
                  </a:lnTo>
                  <a:lnTo>
                    <a:pt x="129" y="18"/>
                  </a:lnTo>
                  <a:close/>
                </a:path>
              </a:pathLst>
            </a:custGeom>
            <a:solidFill>
              <a:srgbClr val="A4A2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974725" y="4891088"/>
              <a:ext cx="739775" cy="0"/>
            </a:xfrm>
            <a:custGeom>
              <a:avLst/>
              <a:gdLst>
                <a:gd name="T0" fmla="*/ 466 w 466"/>
                <a:gd name="T1" fmla="*/ 0 w 466"/>
                <a:gd name="T2" fmla="*/ 466 w 46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6">
                  <a:moveTo>
                    <a:pt x="466" y="0"/>
                  </a:moveTo>
                  <a:lnTo>
                    <a:pt x="0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8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Line 75"/>
            <p:cNvSpPr>
              <a:spLocks noChangeShapeType="1"/>
            </p:cNvSpPr>
            <p:nvPr/>
          </p:nvSpPr>
          <p:spPr bwMode="auto">
            <a:xfrm flipH="1">
              <a:off x="974725" y="4891088"/>
              <a:ext cx="739775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1158875" y="4891088"/>
              <a:ext cx="331787" cy="41275"/>
            </a:xfrm>
            <a:custGeom>
              <a:avLst/>
              <a:gdLst>
                <a:gd name="T0" fmla="*/ 209 w 209"/>
                <a:gd name="T1" fmla="*/ 0 h 26"/>
                <a:gd name="T2" fmla="*/ 0 w 209"/>
                <a:gd name="T3" fmla="*/ 0 h 26"/>
                <a:gd name="T4" fmla="*/ 54 w 209"/>
                <a:gd name="T5" fmla="*/ 26 h 26"/>
                <a:gd name="T6" fmla="*/ 209 w 20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26">
                  <a:moveTo>
                    <a:pt x="209" y="0"/>
                  </a:moveTo>
                  <a:lnTo>
                    <a:pt x="0" y="0"/>
                  </a:lnTo>
                  <a:lnTo>
                    <a:pt x="54" y="2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77"/>
            <p:cNvSpPr>
              <a:spLocks noChangeArrowheads="1"/>
            </p:cNvSpPr>
            <p:nvPr/>
          </p:nvSpPr>
          <p:spPr bwMode="auto">
            <a:xfrm>
              <a:off x="882650" y="5083175"/>
              <a:ext cx="869950" cy="587375"/>
            </a:xfrm>
            <a:prstGeom prst="rect">
              <a:avLst/>
            </a:prstGeom>
            <a:solidFill>
              <a:srgbClr val="B39A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Rectangle 78"/>
            <p:cNvSpPr>
              <a:spLocks noChangeArrowheads="1"/>
            </p:cNvSpPr>
            <p:nvPr/>
          </p:nvSpPr>
          <p:spPr bwMode="auto">
            <a:xfrm>
              <a:off x="1738313" y="5083175"/>
              <a:ext cx="107950" cy="587375"/>
            </a:xfrm>
            <a:prstGeom prst="rect">
              <a:avLst/>
            </a:prstGeom>
            <a:solidFill>
              <a:srgbClr val="A68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1166813" y="5165725"/>
              <a:ext cx="303212" cy="80962"/>
            </a:xfrm>
            <a:custGeom>
              <a:avLst/>
              <a:gdLst>
                <a:gd name="T0" fmla="*/ 101 w 117"/>
                <a:gd name="T1" fmla="*/ 31 h 31"/>
                <a:gd name="T2" fmla="*/ 16 w 117"/>
                <a:gd name="T3" fmla="*/ 31 h 31"/>
                <a:gd name="T4" fmla="*/ 0 w 117"/>
                <a:gd name="T5" fmla="*/ 15 h 31"/>
                <a:gd name="T6" fmla="*/ 16 w 117"/>
                <a:gd name="T7" fmla="*/ 0 h 31"/>
                <a:gd name="T8" fmla="*/ 101 w 117"/>
                <a:gd name="T9" fmla="*/ 0 h 31"/>
                <a:gd name="T10" fmla="*/ 117 w 117"/>
                <a:gd name="T11" fmla="*/ 15 h 31"/>
                <a:gd name="T12" fmla="*/ 101 w 117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1">
                  <a:moveTo>
                    <a:pt x="101" y="31"/>
                  </a:moveTo>
                  <a:cubicBezTo>
                    <a:pt x="16" y="31"/>
                    <a:pt x="16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10" y="0"/>
                    <a:pt x="117" y="7"/>
                    <a:pt x="117" y="15"/>
                  </a:cubicBezTo>
                  <a:cubicBezTo>
                    <a:pt x="117" y="24"/>
                    <a:pt x="110" y="31"/>
                    <a:pt x="101" y="31"/>
                  </a:cubicBezTo>
                  <a:close/>
                </a:path>
              </a:pathLst>
            </a:custGeom>
            <a:solidFill>
              <a:srgbClr val="A68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1268413" y="5165725"/>
              <a:ext cx="201612" cy="80962"/>
            </a:xfrm>
            <a:custGeom>
              <a:avLst/>
              <a:gdLst>
                <a:gd name="T0" fmla="*/ 78 w 78"/>
                <a:gd name="T1" fmla="*/ 15 h 31"/>
                <a:gd name="T2" fmla="*/ 62 w 78"/>
                <a:gd name="T3" fmla="*/ 0 h 31"/>
                <a:gd name="T4" fmla="*/ 16 w 78"/>
                <a:gd name="T5" fmla="*/ 0 h 31"/>
                <a:gd name="T6" fmla="*/ 0 w 78"/>
                <a:gd name="T7" fmla="*/ 15 h 31"/>
                <a:gd name="T8" fmla="*/ 16 w 78"/>
                <a:gd name="T9" fmla="*/ 31 h 31"/>
                <a:gd name="T10" fmla="*/ 62 w 78"/>
                <a:gd name="T11" fmla="*/ 31 h 31"/>
                <a:gd name="T12" fmla="*/ 78 w 78"/>
                <a:gd name="T1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31">
                  <a:moveTo>
                    <a:pt x="78" y="15"/>
                  </a:moveTo>
                  <a:cubicBezTo>
                    <a:pt x="78" y="7"/>
                    <a:pt x="71" y="0"/>
                    <a:pt x="6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71" y="31"/>
                    <a:pt x="78" y="24"/>
                    <a:pt x="78" y="15"/>
                  </a:cubicBezTo>
                  <a:close/>
                </a:path>
              </a:pathLst>
            </a:custGeom>
            <a:solidFill>
              <a:srgbClr val="F8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Rectangle 81"/>
            <p:cNvSpPr>
              <a:spLocks noChangeArrowheads="1"/>
            </p:cNvSpPr>
            <p:nvPr/>
          </p:nvSpPr>
          <p:spPr bwMode="auto">
            <a:xfrm>
              <a:off x="554038" y="4592638"/>
              <a:ext cx="207962" cy="114300"/>
            </a:xfrm>
            <a:prstGeom prst="rect">
              <a:avLst/>
            </a:prstGeom>
            <a:solidFill>
              <a:srgbClr val="C7A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Rectangle 82"/>
            <p:cNvSpPr>
              <a:spLocks noChangeArrowheads="1"/>
            </p:cNvSpPr>
            <p:nvPr/>
          </p:nvSpPr>
          <p:spPr bwMode="auto">
            <a:xfrm>
              <a:off x="5149850" y="4592638"/>
              <a:ext cx="207962" cy="114300"/>
            </a:xfrm>
            <a:prstGeom prst="rect">
              <a:avLst/>
            </a:prstGeom>
            <a:solidFill>
              <a:srgbClr val="C7A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2560638" y="2654300"/>
              <a:ext cx="138112" cy="90487"/>
            </a:xfrm>
            <a:custGeom>
              <a:avLst/>
              <a:gdLst>
                <a:gd name="T0" fmla="*/ 48 w 53"/>
                <a:gd name="T1" fmla="*/ 26 h 35"/>
                <a:gd name="T2" fmla="*/ 41 w 53"/>
                <a:gd name="T3" fmla="*/ 24 h 35"/>
                <a:gd name="T4" fmla="*/ 26 w 53"/>
                <a:gd name="T5" fmla="*/ 14 h 35"/>
                <a:gd name="T6" fmla="*/ 12 w 53"/>
                <a:gd name="T7" fmla="*/ 31 h 35"/>
                <a:gd name="T8" fmla="*/ 5 w 53"/>
                <a:gd name="T9" fmla="*/ 34 h 35"/>
                <a:gd name="T10" fmla="*/ 1 w 53"/>
                <a:gd name="T11" fmla="*/ 27 h 35"/>
                <a:gd name="T12" fmla="*/ 24 w 53"/>
                <a:gd name="T13" fmla="*/ 2 h 35"/>
                <a:gd name="T14" fmla="*/ 51 w 53"/>
                <a:gd name="T15" fmla="*/ 17 h 35"/>
                <a:gd name="T16" fmla="*/ 50 w 53"/>
                <a:gd name="T17" fmla="*/ 25 h 35"/>
                <a:gd name="T18" fmla="*/ 48 w 53"/>
                <a:gd name="T1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35">
                  <a:moveTo>
                    <a:pt x="48" y="26"/>
                  </a:moveTo>
                  <a:cubicBezTo>
                    <a:pt x="45" y="27"/>
                    <a:pt x="43" y="26"/>
                    <a:pt x="41" y="24"/>
                  </a:cubicBezTo>
                  <a:cubicBezTo>
                    <a:pt x="37" y="19"/>
                    <a:pt x="31" y="13"/>
                    <a:pt x="26" y="14"/>
                  </a:cubicBezTo>
                  <a:cubicBezTo>
                    <a:pt x="19" y="15"/>
                    <a:pt x="14" y="26"/>
                    <a:pt x="12" y="31"/>
                  </a:cubicBezTo>
                  <a:cubicBezTo>
                    <a:pt x="11" y="34"/>
                    <a:pt x="8" y="35"/>
                    <a:pt x="5" y="34"/>
                  </a:cubicBezTo>
                  <a:cubicBezTo>
                    <a:pt x="2" y="33"/>
                    <a:pt x="0" y="30"/>
                    <a:pt x="1" y="27"/>
                  </a:cubicBezTo>
                  <a:cubicBezTo>
                    <a:pt x="2" y="25"/>
                    <a:pt x="9" y="5"/>
                    <a:pt x="24" y="2"/>
                  </a:cubicBezTo>
                  <a:cubicBezTo>
                    <a:pt x="33" y="0"/>
                    <a:pt x="42" y="5"/>
                    <a:pt x="51" y="17"/>
                  </a:cubicBezTo>
                  <a:cubicBezTo>
                    <a:pt x="53" y="19"/>
                    <a:pt x="52" y="23"/>
                    <a:pt x="50" y="25"/>
                  </a:cubicBezTo>
                  <a:cubicBezTo>
                    <a:pt x="49" y="26"/>
                    <a:pt x="48" y="26"/>
                    <a:pt x="48" y="26"/>
                  </a:cubicBez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09925" y="2654300"/>
              <a:ext cx="138112" cy="90487"/>
            </a:xfrm>
            <a:custGeom>
              <a:avLst/>
              <a:gdLst>
                <a:gd name="T0" fmla="*/ 5 w 53"/>
                <a:gd name="T1" fmla="*/ 26 h 35"/>
                <a:gd name="T2" fmla="*/ 11 w 53"/>
                <a:gd name="T3" fmla="*/ 24 h 35"/>
                <a:gd name="T4" fmla="*/ 27 w 53"/>
                <a:gd name="T5" fmla="*/ 14 h 35"/>
                <a:gd name="T6" fmla="*/ 40 w 53"/>
                <a:gd name="T7" fmla="*/ 31 h 35"/>
                <a:gd name="T8" fmla="*/ 48 w 53"/>
                <a:gd name="T9" fmla="*/ 34 h 35"/>
                <a:gd name="T10" fmla="*/ 52 w 53"/>
                <a:gd name="T11" fmla="*/ 27 h 35"/>
                <a:gd name="T12" fmla="*/ 29 w 53"/>
                <a:gd name="T13" fmla="*/ 2 h 35"/>
                <a:gd name="T14" fmla="*/ 2 w 53"/>
                <a:gd name="T15" fmla="*/ 17 h 35"/>
                <a:gd name="T16" fmla="*/ 3 w 53"/>
                <a:gd name="T17" fmla="*/ 25 h 35"/>
                <a:gd name="T18" fmla="*/ 5 w 53"/>
                <a:gd name="T1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35">
                  <a:moveTo>
                    <a:pt x="5" y="26"/>
                  </a:moveTo>
                  <a:cubicBezTo>
                    <a:pt x="7" y="27"/>
                    <a:pt x="10" y="26"/>
                    <a:pt x="11" y="24"/>
                  </a:cubicBezTo>
                  <a:cubicBezTo>
                    <a:pt x="16" y="19"/>
                    <a:pt x="22" y="13"/>
                    <a:pt x="27" y="14"/>
                  </a:cubicBezTo>
                  <a:cubicBezTo>
                    <a:pt x="33" y="15"/>
                    <a:pt x="39" y="26"/>
                    <a:pt x="40" y="31"/>
                  </a:cubicBezTo>
                  <a:cubicBezTo>
                    <a:pt x="41" y="34"/>
                    <a:pt x="45" y="35"/>
                    <a:pt x="48" y="34"/>
                  </a:cubicBezTo>
                  <a:cubicBezTo>
                    <a:pt x="51" y="33"/>
                    <a:pt x="53" y="30"/>
                    <a:pt x="52" y="27"/>
                  </a:cubicBezTo>
                  <a:cubicBezTo>
                    <a:pt x="51" y="25"/>
                    <a:pt x="44" y="5"/>
                    <a:pt x="29" y="2"/>
                  </a:cubicBezTo>
                  <a:cubicBezTo>
                    <a:pt x="20" y="0"/>
                    <a:pt x="11" y="5"/>
                    <a:pt x="2" y="17"/>
                  </a:cubicBezTo>
                  <a:cubicBezTo>
                    <a:pt x="0" y="19"/>
                    <a:pt x="0" y="23"/>
                    <a:pt x="3" y="25"/>
                  </a:cubicBezTo>
                  <a:cubicBezTo>
                    <a:pt x="4" y="26"/>
                    <a:pt x="4" y="26"/>
                    <a:pt x="5" y="26"/>
                  </a:cubicBezTo>
                  <a:close/>
                </a:path>
              </a:pathLst>
            </a:custGeom>
            <a:solidFill>
              <a:srgbClr val="603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472039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65700" y="917787"/>
            <a:ext cx="6562950" cy="92333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Цели и требования: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700" y="628332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112412" y="648268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Rectangle 24"/>
          <p:cNvSpPr/>
          <p:nvPr/>
        </p:nvSpPr>
        <p:spPr>
          <a:xfrm>
            <a:off x="457140" y="2147754"/>
            <a:ext cx="711931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Перечень вопросов, подлежащих разработке: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Исследование концепции; 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Выработка требований к приложению; 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Проектирование цифрового двойника в среде 3ds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Импорт двойника в среду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   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5. Создание логики взаимодействия пользователя и сцены;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6. Интеграция компонент;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7. Написание проектной документации;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Сдача проекта и защита курсовой работы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Полилиния 18"/>
          <p:cNvSpPr/>
          <p:nvPr/>
        </p:nvSpPr>
        <p:spPr>
          <a:xfrm>
            <a:off x="8772990" y="3587849"/>
            <a:ext cx="3419010" cy="2173180"/>
          </a:xfrm>
          <a:custGeom>
            <a:avLst/>
            <a:gdLst>
              <a:gd name="connsiteX0" fmla="*/ 3211855 w 5040561"/>
              <a:gd name="connsiteY0" fmla="*/ 0 h 3060233"/>
              <a:gd name="connsiteX1" fmla="*/ 3252015 w 5040561"/>
              <a:gd name="connsiteY1" fmla="*/ 0 h 3060233"/>
              <a:gd name="connsiteX2" fmla="*/ 4438580 w 5040561"/>
              <a:gd name="connsiteY2" fmla="*/ 1186565 h 3060233"/>
              <a:gd name="connsiteX3" fmla="*/ 4438579 w 5040561"/>
              <a:gd name="connsiteY3" fmla="*/ 1186565 h 3060233"/>
              <a:gd name="connsiteX4" fmla="*/ 4414472 w 5040561"/>
              <a:gd name="connsiteY4" fmla="*/ 1425700 h 3060233"/>
              <a:gd name="connsiteX5" fmla="*/ 4399848 w 5040561"/>
              <a:gd name="connsiteY5" fmla="*/ 1472812 h 3060233"/>
              <a:gd name="connsiteX6" fmla="*/ 4400337 w 5040561"/>
              <a:gd name="connsiteY6" fmla="*/ 1472887 h 3060233"/>
              <a:gd name="connsiteX7" fmla="*/ 5040561 w 5040561"/>
              <a:gd name="connsiteY7" fmla="*/ 2258415 h 3060233"/>
              <a:gd name="connsiteX8" fmla="*/ 5040560 w 5040561"/>
              <a:gd name="connsiteY8" fmla="*/ 2258415 h 3060233"/>
              <a:gd name="connsiteX9" fmla="*/ 4238742 w 5040561"/>
              <a:gd name="connsiteY9" fmla="*/ 3060233 h 3060233"/>
              <a:gd name="connsiteX10" fmla="*/ 801818 w 5040561"/>
              <a:gd name="connsiteY10" fmla="*/ 3060232 h 3060233"/>
              <a:gd name="connsiteX11" fmla="*/ 16290 w 5040561"/>
              <a:gd name="connsiteY11" fmla="*/ 2420008 h 3060233"/>
              <a:gd name="connsiteX12" fmla="*/ 0 w 5040561"/>
              <a:gd name="connsiteY12" fmla="*/ 2258415 h 3060233"/>
              <a:gd name="connsiteX13" fmla="*/ 16290 w 5040561"/>
              <a:gd name="connsiteY13" fmla="*/ 2096821 h 3060233"/>
              <a:gd name="connsiteX14" fmla="*/ 801818 w 5040561"/>
              <a:gd name="connsiteY14" fmla="*/ 1456597 h 3060233"/>
              <a:gd name="connsiteX15" fmla="*/ 884118 w 5040561"/>
              <a:gd name="connsiteY15" fmla="*/ 1456597 h 3060233"/>
              <a:gd name="connsiteX16" fmla="*/ 899840 w 5040561"/>
              <a:gd name="connsiteY16" fmla="*/ 1300641 h 3060233"/>
              <a:gd name="connsiteX17" fmla="*/ 1685368 w 5040561"/>
              <a:gd name="connsiteY17" fmla="*/ 660417 h 3060233"/>
              <a:gd name="connsiteX18" fmla="*/ 1712506 w 5040561"/>
              <a:gd name="connsiteY18" fmla="*/ 660417 h 3060233"/>
              <a:gd name="connsiteX19" fmla="*/ 2024610 w 5040561"/>
              <a:gd name="connsiteY19" fmla="*/ 723428 h 3060233"/>
              <a:gd name="connsiteX20" fmla="*/ 2106406 w 5040561"/>
              <a:gd name="connsiteY20" fmla="*/ 767825 h 3060233"/>
              <a:gd name="connsiteX21" fmla="*/ 2155100 w 5040561"/>
              <a:gd name="connsiteY21" fmla="*/ 646380 h 3060233"/>
              <a:gd name="connsiteX22" fmla="*/ 3211855 w 5040561"/>
              <a:gd name="connsiteY22" fmla="*/ 0 h 306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040561" h="3060233">
                <a:moveTo>
                  <a:pt x="3211855" y="0"/>
                </a:moveTo>
                <a:lnTo>
                  <a:pt x="3252015" y="0"/>
                </a:lnTo>
                <a:cubicBezTo>
                  <a:pt x="3907337" y="0"/>
                  <a:pt x="4438580" y="531243"/>
                  <a:pt x="4438580" y="1186565"/>
                </a:cubicBezTo>
                <a:lnTo>
                  <a:pt x="4438579" y="1186565"/>
                </a:lnTo>
                <a:cubicBezTo>
                  <a:pt x="4438579" y="1268481"/>
                  <a:pt x="4430278" y="1348457"/>
                  <a:pt x="4414472" y="1425700"/>
                </a:cubicBezTo>
                <a:lnTo>
                  <a:pt x="4399848" y="1472812"/>
                </a:lnTo>
                <a:lnTo>
                  <a:pt x="4400337" y="1472887"/>
                </a:lnTo>
                <a:cubicBezTo>
                  <a:pt x="4765712" y="1547654"/>
                  <a:pt x="5040561" y="1870937"/>
                  <a:pt x="5040561" y="2258415"/>
                </a:cubicBezTo>
                <a:lnTo>
                  <a:pt x="5040560" y="2258415"/>
                </a:lnTo>
                <a:cubicBezTo>
                  <a:pt x="5040560" y="2701247"/>
                  <a:pt x="4681574" y="3060233"/>
                  <a:pt x="4238742" y="3060233"/>
                </a:cubicBezTo>
                <a:lnTo>
                  <a:pt x="801818" y="3060232"/>
                </a:lnTo>
                <a:cubicBezTo>
                  <a:pt x="414340" y="3060232"/>
                  <a:pt x="91057" y="2785383"/>
                  <a:pt x="16290" y="2420008"/>
                </a:cubicBezTo>
                <a:lnTo>
                  <a:pt x="0" y="2258415"/>
                </a:lnTo>
                <a:lnTo>
                  <a:pt x="16290" y="2096821"/>
                </a:lnTo>
                <a:cubicBezTo>
                  <a:pt x="91057" y="1731446"/>
                  <a:pt x="414340" y="1456597"/>
                  <a:pt x="801818" y="1456597"/>
                </a:cubicBezTo>
                <a:lnTo>
                  <a:pt x="884118" y="1456597"/>
                </a:lnTo>
                <a:lnTo>
                  <a:pt x="899840" y="1300641"/>
                </a:lnTo>
                <a:cubicBezTo>
                  <a:pt x="974607" y="935266"/>
                  <a:pt x="1297890" y="660417"/>
                  <a:pt x="1685368" y="660417"/>
                </a:cubicBezTo>
                <a:lnTo>
                  <a:pt x="1712506" y="660417"/>
                </a:lnTo>
                <a:cubicBezTo>
                  <a:pt x="1823214" y="660417"/>
                  <a:pt x="1928682" y="682854"/>
                  <a:pt x="2024610" y="723428"/>
                </a:cubicBezTo>
                <a:lnTo>
                  <a:pt x="2106406" y="767825"/>
                </a:lnTo>
                <a:lnTo>
                  <a:pt x="2155100" y="646380"/>
                </a:lnTo>
                <a:cubicBezTo>
                  <a:pt x="2351651" y="262639"/>
                  <a:pt x="2751082" y="0"/>
                  <a:pt x="3211855" y="0"/>
                </a:cubicBezTo>
                <a:close/>
              </a:path>
            </a:pathLst>
          </a:custGeom>
          <a:solidFill>
            <a:schemeClr val="accent1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sp>
        <p:nvSpPr>
          <p:cNvPr id="20" name="Полилиния 19"/>
          <p:cNvSpPr/>
          <p:nvPr/>
        </p:nvSpPr>
        <p:spPr>
          <a:xfrm>
            <a:off x="7020090" y="3181253"/>
            <a:ext cx="4417600" cy="2986371"/>
          </a:xfrm>
          <a:custGeom>
            <a:avLst/>
            <a:gdLst>
              <a:gd name="connsiteX0" fmla="*/ 3211855 w 5040561"/>
              <a:gd name="connsiteY0" fmla="*/ 0 h 3060233"/>
              <a:gd name="connsiteX1" fmla="*/ 3252015 w 5040561"/>
              <a:gd name="connsiteY1" fmla="*/ 0 h 3060233"/>
              <a:gd name="connsiteX2" fmla="*/ 4438580 w 5040561"/>
              <a:gd name="connsiteY2" fmla="*/ 1186565 h 3060233"/>
              <a:gd name="connsiteX3" fmla="*/ 4438579 w 5040561"/>
              <a:gd name="connsiteY3" fmla="*/ 1186565 h 3060233"/>
              <a:gd name="connsiteX4" fmla="*/ 4414472 w 5040561"/>
              <a:gd name="connsiteY4" fmla="*/ 1425700 h 3060233"/>
              <a:gd name="connsiteX5" fmla="*/ 4399848 w 5040561"/>
              <a:gd name="connsiteY5" fmla="*/ 1472812 h 3060233"/>
              <a:gd name="connsiteX6" fmla="*/ 4400337 w 5040561"/>
              <a:gd name="connsiteY6" fmla="*/ 1472887 h 3060233"/>
              <a:gd name="connsiteX7" fmla="*/ 5040561 w 5040561"/>
              <a:gd name="connsiteY7" fmla="*/ 2258415 h 3060233"/>
              <a:gd name="connsiteX8" fmla="*/ 5040560 w 5040561"/>
              <a:gd name="connsiteY8" fmla="*/ 2258415 h 3060233"/>
              <a:gd name="connsiteX9" fmla="*/ 4238742 w 5040561"/>
              <a:gd name="connsiteY9" fmla="*/ 3060233 h 3060233"/>
              <a:gd name="connsiteX10" fmla="*/ 801818 w 5040561"/>
              <a:gd name="connsiteY10" fmla="*/ 3060232 h 3060233"/>
              <a:gd name="connsiteX11" fmla="*/ 16290 w 5040561"/>
              <a:gd name="connsiteY11" fmla="*/ 2420008 h 3060233"/>
              <a:gd name="connsiteX12" fmla="*/ 0 w 5040561"/>
              <a:gd name="connsiteY12" fmla="*/ 2258415 h 3060233"/>
              <a:gd name="connsiteX13" fmla="*/ 16290 w 5040561"/>
              <a:gd name="connsiteY13" fmla="*/ 2096821 h 3060233"/>
              <a:gd name="connsiteX14" fmla="*/ 801818 w 5040561"/>
              <a:gd name="connsiteY14" fmla="*/ 1456597 h 3060233"/>
              <a:gd name="connsiteX15" fmla="*/ 884118 w 5040561"/>
              <a:gd name="connsiteY15" fmla="*/ 1456597 h 3060233"/>
              <a:gd name="connsiteX16" fmla="*/ 899840 w 5040561"/>
              <a:gd name="connsiteY16" fmla="*/ 1300641 h 3060233"/>
              <a:gd name="connsiteX17" fmla="*/ 1685368 w 5040561"/>
              <a:gd name="connsiteY17" fmla="*/ 660417 h 3060233"/>
              <a:gd name="connsiteX18" fmla="*/ 1712506 w 5040561"/>
              <a:gd name="connsiteY18" fmla="*/ 660417 h 3060233"/>
              <a:gd name="connsiteX19" fmla="*/ 2024610 w 5040561"/>
              <a:gd name="connsiteY19" fmla="*/ 723428 h 3060233"/>
              <a:gd name="connsiteX20" fmla="*/ 2106406 w 5040561"/>
              <a:gd name="connsiteY20" fmla="*/ 767825 h 3060233"/>
              <a:gd name="connsiteX21" fmla="*/ 2155100 w 5040561"/>
              <a:gd name="connsiteY21" fmla="*/ 646380 h 3060233"/>
              <a:gd name="connsiteX22" fmla="*/ 3211855 w 5040561"/>
              <a:gd name="connsiteY22" fmla="*/ 0 h 306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040561" h="3060233">
                <a:moveTo>
                  <a:pt x="3211855" y="0"/>
                </a:moveTo>
                <a:lnTo>
                  <a:pt x="3252015" y="0"/>
                </a:lnTo>
                <a:cubicBezTo>
                  <a:pt x="3907337" y="0"/>
                  <a:pt x="4438580" y="531243"/>
                  <a:pt x="4438580" y="1186565"/>
                </a:cubicBezTo>
                <a:lnTo>
                  <a:pt x="4438579" y="1186565"/>
                </a:lnTo>
                <a:cubicBezTo>
                  <a:pt x="4438579" y="1268481"/>
                  <a:pt x="4430278" y="1348457"/>
                  <a:pt x="4414472" y="1425700"/>
                </a:cubicBezTo>
                <a:lnTo>
                  <a:pt x="4399848" y="1472812"/>
                </a:lnTo>
                <a:lnTo>
                  <a:pt x="4400337" y="1472887"/>
                </a:lnTo>
                <a:cubicBezTo>
                  <a:pt x="4765712" y="1547654"/>
                  <a:pt x="5040561" y="1870937"/>
                  <a:pt x="5040561" y="2258415"/>
                </a:cubicBezTo>
                <a:lnTo>
                  <a:pt x="5040560" y="2258415"/>
                </a:lnTo>
                <a:cubicBezTo>
                  <a:pt x="5040560" y="2701247"/>
                  <a:pt x="4681574" y="3060233"/>
                  <a:pt x="4238742" y="3060233"/>
                </a:cubicBezTo>
                <a:lnTo>
                  <a:pt x="801818" y="3060232"/>
                </a:lnTo>
                <a:cubicBezTo>
                  <a:pt x="414340" y="3060232"/>
                  <a:pt x="91057" y="2785383"/>
                  <a:pt x="16290" y="2420008"/>
                </a:cubicBezTo>
                <a:lnTo>
                  <a:pt x="0" y="2258415"/>
                </a:lnTo>
                <a:lnTo>
                  <a:pt x="16290" y="2096821"/>
                </a:lnTo>
                <a:cubicBezTo>
                  <a:pt x="91057" y="1731446"/>
                  <a:pt x="414340" y="1456597"/>
                  <a:pt x="801818" y="1456597"/>
                </a:cubicBezTo>
                <a:lnTo>
                  <a:pt x="884118" y="1456597"/>
                </a:lnTo>
                <a:lnTo>
                  <a:pt x="899840" y="1300641"/>
                </a:lnTo>
                <a:cubicBezTo>
                  <a:pt x="974607" y="935266"/>
                  <a:pt x="1297890" y="660417"/>
                  <a:pt x="1685368" y="660417"/>
                </a:cubicBezTo>
                <a:lnTo>
                  <a:pt x="1712506" y="660417"/>
                </a:lnTo>
                <a:cubicBezTo>
                  <a:pt x="1823214" y="660417"/>
                  <a:pt x="1928682" y="682854"/>
                  <a:pt x="2024610" y="723428"/>
                </a:cubicBezTo>
                <a:lnTo>
                  <a:pt x="2106406" y="767825"/>
                </a:lnTo>
                <a:lnTo>
                  <a:pt x="2155100" y="646380"/>
                </a:lnTo>
                <a:cubicBezTo>
                  <a:pt x="2351651" y="262639"/>
                  <a:pt x="2751082" y="0"/>
                  <a:pt x="3211855" y="0"/>
                </a:cubicBezTo>
                <a:close/>
              </a:path>
            </a:pathLst>
          </a:custGeom>
          <a:solidFill>
            <a:schemeClr val="accent1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sp>
        <p:nvSpPr>
          <p:cNvPr id="21" name="Полилиния 20"/>
          <p:cNvSpPr/>
          <p:nvPr/>
        </p:nvSpPr>
        <p:spPr>
          <a:xfrm>
            <a:off x="6094086" y="4428402"/>
            <a:ext cx="3259852" cy="1979125"/>
          </a:xfrm>
          <a:custGeom>
            <a:avLst/>
            <a:gdLst>
              <a:gd name="connsiteX0" fmla="*/ 3211855 w 5040561"/>
              <a:gd name="connsiteY0" fmla="*/ 0 h 3060233"/>
              <a:gd name="connsiteX1" fmla="*/ 3252015 w 5040561"/>
              <a:gd name="connsiteY1" fmla="*/ 0 h 3060233"/>
              <a:gd name="connsiteX2" fmla="*/ 4438580 w 5040561"/>
              <a:gd name="connsiteY2" fmla="*/ 1186565 h 3060233"/>
              <a:gd name="connsiteX3" fmla="*/ 4438579 w 5040561"/>
              <a:gd name="connsiteY3" fmla="*/ 1186565 h 3060233"/>
              <a:gd name="connsiteX4" fmla="*/ 4414472 w 5040561"/>
              <a:gd name="connsiteY4" fmla="*/ 1425700 h 3060233"/>
              <a:gd name="connsiteX5" fmla="*/ 4399848 w 5040561"/>
              <a:gd name="connsiteY5" fmla="*/ 1472812 h 3060233"/>
              <a:gd name="connsiteX6" fmla="*/ 4400337 w 5040561"/>
              <a:gd name="connsiteY6" fmla="*/ 1472887 h 3060233"/>
              <a:gd name="connsiteX7" fmla="*/ 5040561 w 5040561"/>
              <a:gd name="connsiteY7" fmla="*/ 2258415 h 3060233"/>
              <a:gd name="connsiteX8" fmla="*/ 5040560 w 5040561"/>
              <a:gd name="connsiteY8" fmla="*/ 2258415 h 3060233"/>
              <a:gd name="connsiteX9" fmla="*/ 4238742 w 5040561"/>
              <a:gd name="connsiteY9" fmla="*/ 3060233 h 3060233"/>
              <a:gd name="connsiteX10" fmla="*/ 801818 w 5040561"/>
              <a:gd name="connsiteY10" fmla="*/ 3060232 h 3060233"/>
              <a:gd name="connsiteX11" fmla="*/ 16290 w 5040561"/>
              <a:gd name="connsiteY11" fmla="*/ 2420008 h 3060233"/>
              <a:gd name="connsiteX12" fmla="*/ 0 w 5040561"/>
              <a:gd name="connsiteY12" fmla="*/ 2258415 h 3060233"/>
              <a:gd name="connsiteX13" fmla="*/ 16290 w 5040561"/>
              <a:gd name="connsiteY13" fmla="*/ 2096821 h 3060233"/>
              <a:gd name="connsiteX14" fmla="*/ 801818 w 5040561"/>
              <a:gd name="connsiteY14" fmla="*/ 1456597 h 3060233"/>
              <a:gd name="connsiteX15" fmla="*/ 884118 w 5040561"/>
              <a:gd name="connsiteY15" fmla="*/ 1456597 h 3060233"/>
              <a:gd name="connsiteX16" fmla="*/ 899840 w 5040561"/>
              <a:gd name="connsiteY16" fmla="*/ 1300641 h 3060233"/>
              <a:gd name="connsiteX17" fmla="*/ 1685368 w 5040561"/>
              <a:gd name="connsiteY17" fmla="*/ 660417 h 3060233"/>
              <a:gd name="connsiteX18" fmla="*/ 1712506 w 5040561"/>
              <a:gd name="connsiteY18" fmla="*/ 660417 h 3060233"/>
              <a:gd name="connsiteX19" fmla="*/ 2024610 w 5040561"/>
              <a:gd name="connsiteY19" fmla="*/ 723428 h 3060233"/>
              <a:gd name="connsiteX20" fmla="*/ 2106406 w 5040561"/>
              <a:gd name="connsiteY20" fmla="*/ 767825 h 3060233"/>
              <a:gd name="connsiteX21" fmla="*/ 2155100 w 5040561"/>
              <a:gd name="connsiteY21" fmla="*/ 646380 h 3060233"/>
              <a:gd name="connsiteX22" fmla="*/ 3211855 w 5040561"/>
              <a:gd name="connsiteY22" fmla="*/ 0 h 306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040561" h="3060233">
                <a:moveTo>
                  <a:pt x="3211855" y="0"/>
                </a:moveTo>
                <a:lnTo>
                  <a:pt x="3252015" y="0"/>
                </a:lnTo>
                <a:cubicBezTo>
                  <a:pt x="3907337" y="0"/>
                  <a:pt x="4438580" y="531243"/>
                  <a:pt x="4438580" y="1186565"/>
                </a:cubicBezTo>
                <a:lnTo>
                  <a:pt x="4438579" y="1186565"/>
                </a:lnTo>
                <a:cubicBezTo>
                  <a:pt x="4438579" y="1268481"/>
                  <a:pt x="4430278" y="1348457"/>
                  <a:pt x="4414472" y="1425700"/>
                </a:cubicBezTo>
                <a:lnTo>
                  <a:pt x="4399848" y="1472812"/>
                </a:lnTo>
                <a:lnTo>
                  <a:pt x="4400337" y="1472887"/>
                </a:lnTo>
                <a:cubicBezTo>
                  <a:pt x="4765712" y="1547654"/>
                  <a:pt x="5040561" y="1870937"/>
                  <a:pt x="5040561" y="2258415"/>
                </a:cubicBezTo>
                <a:lnTo>
                  <a:pt x="5040560" y="2258415"/>
                </a:lnTo>
                <a:cubicBezTo>
                  <a:pt x="5040560" y="2701247"/>
                  <a:pt x="4681574" y="3060233"/>
                  <a:pt x="4238742" y="3060233"/>
                </a:cubicBezTo>
                <a:lnTo>
                  <a:pt x="801818" y="3060232"/>
                </a:lnTo>
                <a:cubicBezTo>
                  <a:pt x="414340" y="3060232"/>
                  <a:pt x="91057" y="2785383"/>
                  <a:pt x="16290" y="2420008"/>
                </a:cubicBezTo>
                <a:lnTo>
                  <a:pt x="0" y="2258415"/>
                </a:lnTo>
                <a:lnTo>
                  <a:pt x="16290" y="2096821"/>
                </a:lnTo>
                <a:cubicBezTo>
                  <a:pt x="91057" y="1731446"/>
                  <a:pt x="414340" y="1456597"/>
                  <a:pt x="801818" y="1456597"/>
                </a:cubicBezTo>
                <a:lnTo>
                  <a:pt x="884118" y="1456597"/>
                </a:lnTo>
                <a:lnTo>
                  <a:pt x="899840" y="1300641"/>
                </a:lnTo>
                <a:cubicBezTo>
                  <a:pt x="974607" y="935266"/>
                  <a:pt x="1297890" y="660417"/>
                  <a:pt x="1685368" y="660417"/>
                </a:cubicBezTo>
                <a:lnTo>
                  <a:pt x="1712506" y="660417"/>
                </a:lnTo>
                <a:cubicBezTo>
                  <a:pt x="1823214" y="660417"/>
                  <a:pt x="1928682" y="682854"/>
                  <a:pt x="2024610" y="723428"/>
                </a:cubicBezTo>
                <a:lnTo>
                  <a:pt x="2106406" y="767825"/>
                </a:lnTo>
                <a:lnTo>
                  <a:pt x="2155100" y="646380"/>
                </a:lnTo>
                <a:cubicBezTo>
                  <a:pt x="2351651" y="262639"/>
                  <a:pt x="2751082" y="0"/>
                  <a:pt x="3211855" y="0"/>
                </a:cubicBezTo>
                <a:close/>
              </a:path>
            </a:pathLst>
          </a:custGeom>
          <a:solidFill>
            <a:schemeClr val="accent1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</p:spTree>
    <p:extLst>
      <p:ext uri="{BB962C8B-B14F-4D97-AF65-F5344CB8AC3E}">
        <p14:creationId xmlns:p14="http://schemas.microsoft.com/office/powerpoint/2010/main" val="135985109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 rot="17516189">
            <a:off x="3574659" y="-2129455"/>
            <a:ext cx="6909276" cy="10911081"/>
            <a:chOff x="4437550" y="-353292"/>
            <a:chExt cx="7171370" cy="11927957"/>
          </a:xfrm>
          <a:solidFill>
            <a:schemeClr val="accent1"/>
          </a:solidFill>
        </p:grpSpPr>
        <p:sp>
          <p:nvSpPr>
            <p:cNvPr id="9" name="Freeform 15"/>
            <p:cNvSpPr>
              <a:spLocks/>
            </p:cNvSpPr>
            <p:nvPr/>
          </p:nvSpPr>
          <p:spPr bwMode="auto">
            <a:xfrm>
              <a:off x="5979532" y="3302924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3"/>
            <p:cNvSpPr>
              <a:spLocks noEditPoints="1"/>
            </p:cNvSpPr>
            <p:nvPr/>
          </p:nvSpPr>
          <p:spPr bwMode="auto">
            <a:xfrm>
              <a:off x="9710906" y="2088279"/>
              <a:ext cx="470492" cy="429578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4437550" y="1770853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093489" y="11269690"/>
              <a:ext cx="334022" cy="304975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11129553" y="4998177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5557039" y="-353292"/>
              <a:ext cx="1104631" cy="1108319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8834114" y="3598928"/>
              <a:ext cx="1221709" cy="12257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4825269" y="5305197"/>
              <a:ext cx="936781" cy="939909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6359237" y="5249487"/>
              <a:ext cx="380909" cy="380909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7356332" y="173005"/>
              <a:ext cx="402210" cy="36723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6062442" y="491589"/>
            <a:ext cx="66070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Инструментальные </a:t>
            </a:r>
          </a:p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средства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106153" y="31681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4218" y="-205829"/>
            <a:ext cx="8198236" cy="7063829"/>
          </a:xfrm>
          <a:prstGeom prst="rect">
            <a:avLst/>
          </a:prstGeom>
          <a:ln>
            <a:noFill/>
          </a:ln>
          <a:effectLst>
            <a:outerShdw blurRad="495300" dist="114300" dir="6720000" algn="tl" rotWithShape="0">
              <a:srgbClr val="333333">
                <a:alpha val="39000"/>
              </a:srgbClr>
            </a:outerShdw>
          </a:effectLst>
        </p:spPr>
      </p:pic>
      <p:sp>
        <p:nvSpPr>
          <p:cNvPr id="21" name="Rectangle 24"/>
          <p:cNvSpPr/>
          <p:nvPr/>
        </p:nvSpPr>
        <p:spPr>
          <a:xfrm>
            <a:off x="6062442" y="2189369"/>
            <a:ext cx="5883356" cy="3780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качестве среды разработки была выбрана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— среда разработки для создания 3d сцен и компьютерных игр, имеет визуальную среду разработки и является межплатформенной для создания приложений.</a:t>
            </a:r>
          </a:p>
          <a:p>
            <a:pPr algn="just">
              <a:lnSpc>
                <a:spcPct val="150000"/>
              </a:lnSpc>
            </a:pP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качестве программного обеспечения для создания трёхмерной модели была использована студенческая версия программы 3DS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3" name="Freeform 13"/>
          <p:cNvSpPr>
            <a:spLocks noEditPoints="1"/>
          </p:cNvSpPr>
          <p:nvPr/>
        </p:nvSpPr>
        <p:spPr bwMode="auto">
          <a:xfrm>
            <a:off x="5870609" y="330257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6066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75312" y="297194"/>
            <a:ext cx="6874511" cy="1754326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Разработка </a:t>
            </a:r>
          </a:p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цифрового двойника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015" y="15236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122024" y="181563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08"/>
          <p:cNvSpPr>
            <a:spLocks noEditPoints="1"/>
          </p:cNvSpPr>
          <p:nvPr/>
        </p:nvSpPr>
        <p:spPr bwMode="auto">
          <a:xfrm>
            <a:off x="4499258" y="412825"/>
            <a:ext cx="534032" cy="709706"/>
          </a:xfrm>
          <a:custGeom>
            <a:avLst/>
            <a:gdLst/>
            <a:ahLst/>
            <a:cxnLst>
              <a:cxn ang="0">
                <a:pos x="136" y="2"/>
              </a:cxn>
              <a:cxn ang="0">
                <a:pos x="92" y="13"/>
              </a:cxn>
              <a:cxn ang="0">
                <a:pos x="56" y="35"/>
              </a:cxn>
              <a:cxn ang="0">
                <a:pos x="25" y="67"/>
              </a:cxn>
              <a:cxn ang="0">
                <a:pos x="7" y="107"/>
              </a:cxn>
              <a:cxn ang="0">
                <a:pos x="0" y="153"/>
              </a:cxn>
              <a:cxn ang="0">
                <a:pos x="5" y="187"/>
              </a:cxn>
              <a:cxn ang="0">
                <a:pos x="25" y="236"/>
              </a:cxn>
              <a:cxn ang="0">
                <a:pos x="63" y="274"/>
              </a:cxn>
              <a:cxn ang="0">
                <a:pos x="69" y="278"/>
              </a:cxn>
              <a:cxn ang="0">
                <a:pos x="76" y="301"/>
              </a:cxn>
              <a:cxn ang="0">
                <a:pos x="76" y="354"/>
              </a:cxn>
              <a:cxn ang="0">
                <a:pos x="83" y="372"/>
              </a:cxn>
              <a:cxn ang="0">
                <a:pos x="140" y="401"/>
              </a:cxn>
              <a:cxn ang="0">
                <a:pos x="150" y="405"/>
              </a:cxn>
              <a:cxn ang="0">
                <a:pos x="214" y="376"/>
              </a:cxn>
              <a:cxn ang="0">
                <a:pos x="225" y="367"/>
              </a:cxn>
              <a:cxn ang="0">
                <a:pos x="228" y="303"/>
              </a:cxn>
              <a:cxn ang="0">
                <a:pos x="230" y="289"/>
              </a:cxn>
              <a:cxn ang="0">
                <a:pos x="243" y="270"/>
              </a:cxn>
              <a:cxn ang="0">
                <a:pos x="261" y="256"/>
              </a:cxn>
              <a:cxn ang="0">
                <a:pos x="288" y="216"/>
              </a:cxn>
              <a:cxn ang="0">
                <a:pos x="301" y="169"/>
              </a:cxn>
              <a:cxn ang="0">
                <a:pos x="301" y="136"/>
              </a:cxn>
              <a:cxn ang="0">
                <a:pos x="290" y="93"/>
              </a:cxn>
              <a:cxn ang="0">
                <a:pos x="268" y="57"/>
              </a:cxn>
              <a:cxn ang="0">
                <a:pos x="236" y="28"/>
              </a:cxn>
              <a:cxn ang="0">
                <a:pos x="196" y="8"/>
              </a:cxn>
              <a:cxn ang="0">
                <a:pos x="150" y="0"/>
              </a:cxn>
              <a:cxn ang="0">
                <a:pos x="100" y="354"/>
              </a:cxn>
              <a:cxn ang="0">
                <a:pos x="203" y="303"/>
              </a:cxn>
              <a:cxn ang="0">
                <a:pos x="100" y="303"/>
              </a:cxn>
              <a:cxn ang="0">
                <a:pos x="203" y="303"/>
              </a:cxn>
              <a:cxn ang="0">
                <a:pos x="230" y="249"/>
              </a:cxn>
              <a:cxn ang="0">
                <a:pos x="210" y="270"/>
              </a:cxn>
              <a:cxn ang="0">
                <a:pos x="96" y="278"/>
              </a:cxn>
              <a:cxn ang="0">
                <a:pos x="85" y="260"/>
              </a:cxn>
              <a:cxn ang="0">
                <a:pos x="67" y="245"/>
              </a:cxn>
              <a:cxn ang="0">
                <a:pos x="40" y="211"/>
              </a:cxn>
              <a:cxn ang="0">
                <a:pos x="27" y="167"/>
              </a:cxn>
              <a:cxn ang="0">
                <a:pos x="25" y="140"/>
              </a:cxn>
              <a:cxn ang="0">
                <a:pos x="36" y="104"/>
              </a:cxn>
              <a:cxn ang="0">
                <a:pos x="54" y="71"/>
              </a:cxn>
              <a:cxn ang="0">
                <a:pos x="82" y="47"/>
              </a:cxn>
              <a:cxn ang="0">
                <a:pos x="114" y="31"/>
              </a:cxn>
              <a:cxn ang="0">
                <a:pos x="150" y="26"/>
              </a:cxn>
              <a:cxn ang="0">
                <a:pos x="176" y="29"/>
              </a:cxn>
              <a:cxn ang="0">
                <a:pos x="212" y="42"/>
              </a:cxn>
              <a:cxn ang="0">
                <a:pos x="239" y="64"/>
              </a:cxn>
              <a:cxn ang="0">
                <a:pos x="261" y="93"/>
              </a:cxn>
              <a:cxn ang="0">
                <a:pos x="274" y="127"/>
              </a:cxn>
              <a:cxn ang="0">
                <a:pos x="277" y="153"/>
              </a:cxn>
              <a:cxn ang="0">
                <a:pos x="270" y="192"/>
              </a:cxn>
              <a:cxn ang="0">
                <a:pos x="250" y="229"/>
              </a:cxn>
              <a:cxn ang="0">
                <a:pos x="232" y="249"/>
              </a:cxn>
            </a:cxnLst>
            <a:rect l="0" t="0" r="r" b="b"/>
            <a:pathLst>
              <a:path w="303" h="405">
                <a:moveTo>
                  <a:pt x="150" y="0"/>
                </a:moveTo>
                <a:lnTo>
                  <a:pt x="150" y="0"/>
                </a:lnTo>
                <a:lnTo>
                  <a:pt x="136" y="2"/>
                </a:lnTo>
                <a:lnTo>
                  <a:pt x="121" y="4"/>
                </a:lnTo>
                <a:lnTo>
                  <a:pt x="107" y="8"/>
                </a:lnTo>
                <a:lnTo>
                  <a:pt x="92" y="13"/>
                </a:lnTo>
                <a:lnTo>
                  <a:pt x="80" y="18"/>
                </a:lnTo>
                <a:lnTo>
                  <a:pt x="67" y="28"/>
                </a:lnTo>
                <a:lnTo>
                  <a:pt x="56" y="35"/>
                </a:lnTo>
                <a:lnTo>
                  <a:pt x="45" y="46"/>
                </a:lnTo>
                <a:lnTo>
                  <a:pt x="34" y="57"/>
                </a:lnTo>
                <a:lnTo>
                  <a:pt x="25" y="67"/>
                </a:lnTo>
                <a:lnTo>
                  <a:pt x="18" y="80"/>
                </a:lnTo>
                <a:lnTo>
                  <a:pt x="13" y="93"/>
                </a:lnTo>
                <a:lnTo>
                  <a:pt x="7" y="107"/>
                </a:lnTo>
                <a:lnTo>
                  <a:pt x="4" y="122"/>
                </a:lnTo>
                <a:lnTo>
                  <a:pt x="2" y="136"/>
                </a:lnTo>
                <a:lnTo>
                  <a:pt x="0" y="153"/>
                </a:lnTo>
                <a:lnTo>
                  <a:pt x="0" y="153"/>
                </a:lnTo>
                <a:lnTo>
                  <a:pt x="2" y="171"/>
                </a:lnTo>
                <a:lnTo>
                  <a:pt x="5" y="187"/>
                </a:lnTo>
                <a:lnTo>
                  <a:pt x="9" y="205"/>
                </a:lnTo>
                <a:lnTo>
                  <a:pt x="16" y="221"/>
                </a:lnTo>
                <a:lnTo>
                  <a:pt x="25" y="236"/>
                </a:lnTo>
                <a:lnTo>
                  <a:pt x="36" y="251"/>
                </a:lnTo>
                <a:lnTo>
                  <a:pt x="49" y="263"/>
                </a:lnTo>
                <a:lnTo>
                  <a:pt x="63" y="274"/>
                </a:lnTo>
                <a:lnTo>
                  <a:pt x="65" y="276"/>
                </a:lnTo>
                <a:lnTo>
                  <a:pt x="65" y="276"/>
                </a:lnTo>
                <a:lnTo>
                  <a:pt x="69" y="278"/>
                </a:lnTo>
                <a:lnTo>
                  <a:pt x="71" y="281"/>
                </a:lnTo>
                <a:lnTo>
                  <a:pt x="74" y="290"/>
                </a:lnTo>
                <a:lnTo>
                  <a:pt x="76" y="301"/>
                </a:lnTo>
                <a:lnTo>
                  <a:pt x="76" y="303"/>
                </a:lnTo>
                <a:lnTo>
                  <a:pt x="76" y="354"/>
                </a:lnTo>
                <a:lnTo>
                  <a:pt x="76" y="354"/>
                </a:lnTo>
                <a:lnTo>
                  <a:pt x="76" y="359"/>
                </a:lnTo>
                <a:lnTo>
                  <a:pt x="80" y="367"/>
                </a:lnTo>
                <a:lnTo>
                  <a:pt x="83" y="372"/>
                </a:lnTo>
                <a:lnTo>
                  <a:pt x="89" y="376"/>
                </a:lnTo>
                <a:lnTo>
                  <a:pt x="140" y="401"/>
                </a:lnTo>
                <a:lnTo>
                  <a:pt x="140" y="401"/>
                </a:lnTo>
                <a:lnTo>
                  <a:pt x="145" y="403"/>
                </a:lnTo>
                <a:lnTo>
                  <a:pt x="150" y="405"/>
                </a:lnTo>
                <a:lnTo>
                  <a:pt x="150" y="405"/>
                </a:lnTo>
                <a:lnTo>
                  <a:pt x="158" y="403"/>
                </a:lnTo>
                <a:lnTo>
                  <a:pt x="163" y="401"/>
                </a:lnTo>
                <a:lnTo>
                  <a:pt x="214" y="376"/>
                </a:lnTo>
                <a:lnTo>
                  <a:pt x="214" y="376"/>
                </a:lnTo>
                <a:lnTo>
                  <a:pt x="219" y="372"/>
                </a:lnTo>
                <a:lnTo>
                  <a:pt x="225" y="367"/>
                </a:lnTo>
                <a:lnTo>
                  <a:pt x="227" y="359"/>
                </a:lnTo>
                <a:lnTo>
                  <a:pt x="228" y="354"/>
                </a:lnTo>
                <a:lnTo>
                  <a:pt x="228" y="303"/>
                </a:lnTo>
                <a:lnTo>
                  <a:pt x="228" y="303"/>
                </a:lnTo>
                <a:lnTo>
                  <a:pt x="228" y="296"/>
                </a:lnTo>
                <a:lnTo>
                  <a:pt x="230" y="289"/>
                </a:lnTo>
                <a:lnTo>
                  <a:pt x="236" y="278"/>
                </a:lnTo>
                <a:lnTo>
                  <a:pt x="241" y="272"/>
                </a:lnTo>
                <a:lnTo>
                  <a:pt x="243" y="270"/>
                </a:lnTo>
                <a:lnTo>
                  <a:pt x="248" y="267"/>
                </a:lnTo>
                <a:lnTo>
                  <a:pt x="248" y="267"/>
                </a:lnTo>
                <a:lnTo>
                  <a:pt x="261" y="256"/>
                </a:lnTo>
                <a:lnTo>
                  <a:pt x="272" y="243"/>
                </a:lnTo>
                <a:lnTo>
                  <a:pt x="281" y="231"/>
                </a:lnTo>
                <a:lnTo>
                  <a:pt x="288" y="216"/>
                </a:lnTo>
                <a:lnTo>
                  <a:pt x="294" y="200"/>
                </a:lnTo>
                <a:lnTo>
                  <a:pt x="299" y="185"/>
                </a:lnTo>
                <a:lnTo>
                  <a:pt x="301" y="169"/>
                </a:lnTo>
                <a:lnTo>
                  <a:pt x="303" y="153"/>
                </a:lnTo>
                <a:lnTo>
                  <a:pt x="303" y="153"/>
                </a:lnTo>
                <a:lnTo>
                  <a:pt x="301" y="136"/>
                </a:lnTo>
                <a:lnTo>
                  <a:pt x="299" y="122"/>
                </a:lnTo>
                <a:lnTo>
                  <a:pt x="295" y="107"/>
                </a:lnTo>
                <a:lnTo>
                  <a:pt x="290" y="93"/>
                </a:lnTo>
                <a:lnTo>
                  <a:pt x="285" y="80"/>
                </a:lnTo>
                <a:lnTo>
                  <a:pt x="275" y="67"/>
                </a:lnTo>
                <a:lnTo>
                  <a:pt x="268" y="57"/>
                </a:lnTo>
                <a:lnTo>
                  <a:pt x="257" y="46"/>
                </a:lnTo>
                <a:lnTo>
                  <a:pt x="246" y="35"/>
                </a:lnTo>
                <a:lnTo>
                  <a:pt x="236" y="28"/>
                </a:lnTo>
                <a:lnTo>
                  <a:pt x="223" y="18"/>
                </a:lnTo>
                <a:lnTo>
                  <a:pt x="210" y="13"/>
                </a:lnTo>
                <a:lnTo>
                  <a:pt x="196" y="8"/>
                </a:lnTo>
                <a:lnTo>
                  <a:pt x="181" y="4"/>
                </a:lnTo>
                <a:lnTo>
                  <a:pt x="167" y="2"/>
                </a:lnTo>
                <a:lnTo>
                  <a:pt x="150" y="0"/>
                </a:lnTo>
                <a:lnTo>
                  <a:pt x="150" y="0"/>
                </a:lnTo>
                <a:close/>
                <a:moveTo>
                  <a:pt x="150" y="379"/>
                </a:moveTo>
                <a:lnTo>
                  <a:pt x="100" y="354"/>
                </a:lnTo>
                <a:lnTo>
                  <a:pt x="203" y="354"/>
                </a:lnTo>
                <a:lnTo>
                  <a:pt x="150" y="379"/>
                </a:lnTo>
                <a:close/>
                <a:moveTo>
                  <a:pt x="203" y="303"/>
                </a:moveTo>
                <a:lnTo>
                  <a:pt x="203" y="328"/>
                </a:lnTo>
                <a:lnTo>
                  <a:pt x="100" y="328"/>
                </a:lnTo>
                <a:lnTo>
                  <a:pt x="100" y="303"/>
                </a:lnTo>
                <a:lnTo>
                  <a:pt x="100" y="303"/>
                </a:lnTo>
                <a:lnTo>
                  <a:pt x="203" y="303"/>
                </a:lnTo>
                <a:lnTo>
                  <a:pt x="203" y="303"/>
                </a:lnTo>
                <a:close/>
                <a:moveTo>
                  <a:pt x="232" y="249"/>
                </a:moveTo>
                <a:lnTo>
                  <a:pt x="232" y="249"/>
                </a:lnTo>
                <a:lnTo>
                  <a:pt x="230" y="249"/>
                </a:lnTo>
                <a:lnTo>
                  <a:pt x="223" y="254"/>
                </a:lnTo>
                <a:lnTo>
                  <a:pt x="214" y="263"/>
                </a:lnTo>
                <a:lnTo>
                  <a:pt x="210" y="270"/>
                </a:lnTo>
                <a:lnTo>
                  <a:pt x="207" y="278"/>
                </a:lnTo>
                <a:lnTo>
                  <a:pt x="96" y="278"/>
                </a:lnTo>
                <a:lnTo>
                  <a:pt x="96" y="278"/>
                </a:lnTo>
                <a:lnTo>
                  <a:pt x="94" y="270"/>
                </a:lnTo>
                <a:lnTo>
                  <a:pt x="91" y="265"/>
                </a:lnTo>
                <a:lnTo>
                  <a:pt x="85" y="260"/>
                </a:lnTo>
                <a:lnTo>
                  <a:pt x="78" y="254"/>
                </a:lnTo>
                <a:lnTo>
                  <a:pt x="78" y="254"/>
                </a:lnTo>
                <a:lnTo>
                  <a:pt x="67" y="245"/>
                </a:lnTo>
                <a:lnTo>
                  <a:pt x="56" y="234"/>
                </a:lnTo>
                <a:lnTo>
                  <a:pt x="47" y="223"/>
                </a:lnTo>
                <a:lnTo>
                  <a:pt x="40" y="211"/>
                </a:lnTo>
                <a:lnTo>
                  <a:pt x="34" y="196"/>
                </a:lnTo>
                <a:lnTo>
                  <a:pt x="29" y="182"/>
                </a:lnTo>
                <a:lnTo>
                  <a:pt x="27" y="167"/>
                </a:lnTo>
                <a:lnTo>
                  <a:pt x="25" y="153"/>
                </a:lnTo>
                <a:lnTo>
                  <a:pt x="25" y="153"/>
                </a:lnTo>
                <a:lnTo>
                  <a:pt x="25" y="140"/>
                </a:lnTo>
                <a:lnTo>
                  <a:pt x="27" y="127"/>
                </a:lnTo>
                <a:lnTo>
                  <a:pt x="31" y="115"/>
                </a:lnTo>
                <a:lnTo>
                  <a:pt x="36" y="104"/>
                </a:lnTo>
                <a:lnTo>
                  <a:pt x="40" y="93"/>
                </a:lnTo>
                <a:lnTo>
                  <a:pt x="47" y="82"/>
                </a:lnTo>
                <a:lnTo>
                  <a:pt x="54" y="71"/>
                </a:lnTo>
                <a:lnTo>
                  <a:pt x="62" y="64"/>
                </a:lnTo>
                <a:lnTo>
                  <a:pt x="71" y="55"/>
                </a:lnTo>
                <a:lnTo>
                  <a:pt x="82" y="47"/>
                </a:lnTo>
                <a:lnTo>
                  <a:pt x="91" y="42"/>
                </a:lnTo>
                <a:lnTo>
                  <a:pt x="101" y="37"/>
                </a:lnTo>
                <a:lnTo>
                  <a:pt x="114" y="31"/>
                </a:lnTo>
                <a:lnTo>
                  <a:pt x="125" y="29"/>
                </a:lnTo>
                <a:lnTo>
                  <a:pt x="138" y="28"/>
                </a:lnTo>
                <a:lnTo>
                  <a:pt x="150" y="26"/>
                </a:lnTo>
                <a:lnTo>
                  <a:pt x="150" y="26"/>
                </a:lnTo>
                <a:lnTo>
                  <a:pt x="165" y="28"/>
                </a:lnTo>
                <a:lnTo>
                  <a:pt x="176" y="29"/>
                </a:lnTo>
                <a:lnTo>
                  <a:pt x="188" y="31"/>
                </a:lnTo>
                <a:lnTo>
                  <a:pt x="199" y="37"/>
                </a:lnTo>
                <a:lnTo>
                  <a:pt x="212" y="42"/>
                </a:lnTo>
                <a:lnTo>
                  <a:pt x="221" y="47"/>
                </a:lnTo>
                <a:lnTo>
                  <a:pt x="232" y="55"/>
                </a:lnTo>
                <a:lnTo>
                  <a:pt x="239" y="64"/>
                </a:lnTo>
                <a:lnTo>
                  <a:pt x="248" y="71"/>
                </a:lnTo>
                <a:lnTo>
                  <a:pt x="256" y="82"/>
                </a:lnTo>
                <a:lnTo>
                  <a:pt x="261" y="93"/>
                </a:lnTo>
                <a:lnTo>
                  <a:pt x="266" y="104"/>
                </a:lnTo>
                <a:lnTo>
                  <a:pt x="272" y="115"/>
                </a:lnTo>
                <a:lnTo>
                  <a:pt x="274" y="127"/>
                </a:lnTo>
                <a:lnTo>
                  <a:pt x="275" y="140"/>
                </a:lnTo>
                <a:lnTo>
                  <a:pt x="277" y="153"/>
                </a:lnTo>
                <a:lnTo>
                  <a:pt x="277" y="153"/>
                </a:lnTo>
                <a:lnTo>
                  <a:pt x="275" y="165"/>
                </a:lnTo>
                <a:lnTo>
                  <a:pt x="274" y="180"/>
                </a:lnTo>
                <a:lnTo>
                  <a:pt x="270" y="192"/>
                </a:lnTo>
                <a:lnTo>
                  <a:pt x="265" y="205"/>
                </a:lnTo>
                <a:lnTo>
                  <a:pt x="259" y="218"/>
                </a:lnTo>
                <a:lnTo>
                  <a:pt x="250" y="229"/>
                </a:lnTo>
                <a:lnTo>
                  <a:pt x="243" y="240"/>
                </a:lnTo>
                <a:lnTo>
                  <a:pt x="232" y="249"/>
                </a:lnTo>
                <a:lnTo>
                  <a:pt x="232" y="249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lIns="121920" tIns="60960" rIns="121920" bIns="6096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n-lt"/>
            </a:endParaRPr>
          </a:p>
        </p:txBody>
      </p:sp>
      <p:grpSp>
        <p:nvGrpSpPr>
          <p:cNvPr id="15" name="Group 18"/>
          <p:cNvGrpSpPr/>
          <p:nvPr/>
        </p:nvGrpSpPr>
        <p:grpSpPr>
          <a:xfrm rot="2293109">
            <a:off x="5984403" y="4179088"/>
            <a:ext cx="1298878" cy="1336100"/>
            <a:chOff x="2358572" y="1016001"/>
            <a:chExt cx="856342" cy="856342"/>
          </a:xfrm>
          <a:effectLst/>
        </p:grpSpPr>
        <p:cxnSp>
          <p:nvCxnSpPr>
            <p:cNvPr id="16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381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381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4"/>
          <p:cNvSpPr/>
          <p:nvPr/>
        </p:nvSpPr>
        <p:spPr>
          <a:xfrm>
            <a:off x="438058" y="1969309"/>
            <a:ext cx="7119317" cy="1154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Для создания цифрового двойника здания по готовому чертежу требуется создать каркас здания, спроектировать внешние и внутренние стены здания.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41685897-559B-4086-97B8-0FBF9918D69E}"/>
              </a:ext>
            </a:extLst>
          </p:cNvPr>
          <p:cNvSpPr>
            <a:spLocks/>
          </p:cNvSpPr>
          <p:nvPr/>
        </p:nvSpPr>
        <p:spPr bwMode="auto">
          <a:xfrm>
            <a:off x="10139048" y="4948303"/>
            <a:ext cx="1907542" cy="1800740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11C3B9F-958B-4207-B677-7082AB4635E4}"/>
              </a:ext>
            </a:extLst>
          </p:cNvPr>
          <p:cNvSpPr>
            <a:spLocks/>
          </p:cNvSpPr>
          <p:nvPr/>
        </p:nvSpPr>
        <p:spPr bwMode="auto">
          <a:xfrm>
            <a:off x="10436894" y="5546894"/>
            <a:ext cx="1306468" cy="1202149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AFAB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24"/>
          <p:cNvSpPr/>
          <p:nvPr/>
        </p:nvSpPr>
        <p:spPr>
          <a:xfrm>
            <a:off x="8547018" y="6191894"/>
            <a:ext cx="2299891" cy="421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Чертеж здания №7</a:t>
            </a:r>
          </a:p>
        </p:txBody>
      </p:sp>
      <p:sp>
        <p:nvSpPr>
          <p:cNvPr id="29" name="Rectangle 24"/>
          <p:cNvSpPr/>
          <p:nvPr/>
        </p:nvSpPr>
        <p:spPr>
          <a:xfrm>
            <a:off x="1955887" y="6191894"/>
            <a:ext cx="265290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Каркас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здания в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3ds Max</a:t>
            </a:r>
            <a:endParaRPr lang="ru-RU" sz="16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8" name="Group 21"/>
          <p:cNvGrpSpPr/>
          <p:nvPr/>
        </p:nvGrpSpPr>
        <p:grpSpPr>
          <a:xfrm rot="2700000">
            <a:off x="6313801" y="4527098"/>
            <a:ext cx="640080" cy="640080"/>
            <a:chOff x="2358572" y="1016001"/>
            <a:chExt cx="856342" cy="856342"/>
          </a:xfrm>
          <a:effectLst/>
        </p:grpSpPr>
        <p:cxnSp>
          <p:nvCxnSpPr>
            <p:cNvPr id="19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D619E8-FE5C-435D-B608-4B204761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443" y="3400304"/>
            <a:ext cx="4759676" cy="2791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D88AD38-E53E-470B-A5B1-097A2C1AB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341" y="3336584"/>
            <a:ext cx="4197998" cy="27683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461997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75312" y="297194"/>
            <a:ext cx="7465249" cy="1754326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Итоговое оформление</a:t>
            </a:r>
          </a:p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и экспорт дома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8869" y="143305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122024" y="181563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Rectangle 24"/>
          <p:cNvSpPr/>
          <p:nvPr/>
        </p:nvSpPr>
        <p:spPr>
          <a:xfrm>
            <a:off x="8072390" y="3607905"/>
            <a:ext cx="38148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данном этапе было необходимо доработать уже имеющийся каркас  и экспортировать готовую модель дома из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3ds Max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формате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fbx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41685897-559B-4086-97B8-0FBF9918D69E}"/>
              </a:ext>
            </a:extLst>
          </p:cNvPr>
          <p:cNvSpPr>
            <a:spLocks/>
          </p:cNvSpPr>
          <p:nvPr/>
        </p:nvSpPr>
        <p:spPr bwMode="auto">
          <a:xfrm>
            <a:off x="10139048" y="4948303"/>
            <a:ext cx="1907542" cy="1800740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11C3B9F-958B-4207-B677-7082AB4635E4}"/>
              </a:ext>
            </a:extLst>
          </p:cNvPr>
          <p:cNvSpPr>
            <a:spLocks/>
          </p:cNvSpPr>
          <p:nvPr/>
        </p:nvSpPr>
        <p:spPr bwMode="auto">
          <a:xfrm>
            <a:off x="10436894" y="5546894"/>
            <a:ext cx="1306468" cy="1202149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AFAB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Rectangle 24"/>
          <p:cNvSpPr/>
          <p:nvPr/>
        </p:nvSpPr>
        <p:spPr>
          <a:xfrm>
            <a:off x="1789525" y="5638925"/>
            <a:ext cx="265290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Готовая модель дома</a:t>
            </a:r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636" y="2036427"/>
            <a:ext cx="2889754" cy="471261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505EBF-885E-4EFF-A271-C3FA0B2F2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0" y="2931458"/>
            <a:ext cx="4616646" cy="2707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700969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9"/>
          <p:cNvSpPr>
            <a:spLocks/>
          </p:cNvSpPr>
          <p:nvPr/>
        </p:nvSpPr>
        <p:spPr bwMode="auto">
          <a:xfrm rot="20033254">
            <a:off x="-203468" y="3469622"/>
            <a:ext cx="902544" cy="859780"/>
          </a:xfrm>
          <a:custGeom>
            <a:avLst/>
            <a:gdLst>
              <a:gd name="T0" fmla="*/ 421 w 456"/>
              <a:gd name="T1" fmla="*/ 35 h 457"/>
              <a:gd name="T2" fmla="*/ 421 w 456"/>
              <a:gd name="T3" fmla="*/ 163 h 457"/>
              <a:gd name="T4" fmla="*/ 162 w 456"/>
              <a:gd name="T5" fmla="*/ 422 h 457"/>
              <a:gd name="T6" fmla="*/ 35 w 456"/>
              <a:gd name="T7" fmla="*/ 422 h 457"/>
              <a:gd name="T8" fmla="*/ 35 w 456"/>
              <a:gd name="T9" fmla="*/ 422 h 457"/>
              <a:gd name="T10" fmla="*/ 35 w 456"/>
              <a:gd name="T11" fmla="*/ 294 h 457"/>
              <a:gd name="T12" fmla="*/ 294 w 456"/>
              <a:gd name="T13" fmla="*/ 35 h 457"/>
              <a:gd name="T14" fmla="*/ 421 w 456"/>
              <a:gd name="T15" fmla="*/ 35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6" h="457">
                <a:moveTo>
                  <a:pt x="421" y="35"/>
                </a:moveTo>
                <a:cubicBezTo>
                  <a:pt x="456" y="71"/>
                  <a:pt x="456" y="128"/>
                  <a:pt x="421" y="163"/>
                </a:cubicBezTo>
                <a:cubicBezTo>
                  <a:pt x="162" y="422"/>
                  <a:pt x="162" y="422"/>
                  <a:pt x="162" y="422"/>
                </a:cubicBezTo>
                <a:cubicBezTo>
                  <a:pt x="127" y="457"/>
                  <a:pt x="70" y="457"/>
                  <a:pt x="35" y="422"/>
                </a:cubicBezTo>
                <a:cubicBezTo>
                  <a:pt x="35" y="422"/>
                  <a:pt x="35" y="422"/>
                  <a:pt x="35" y="422"/>
                </a:cubicBezTo>
                <a:cubicBezTo>
                  <a:pt x="0" y="387"/>
                  <a:pt x="0" y="329"/>
                  <a:pt x="35" y="294"/>
                </a:cubicBezTo>
                <a:cubicBezTo>
                  <a:pt x="294" y="35"/>
                  <a:pt x="294" y="35"/>
                  <a:pt x="294" y="35"/>
                </a:cubicBezTo>
                <a:cubicBezTo>
                  <a:pt x="329" y="0"/>
                  <a:pt x="386" y="0"/>
                  <a:pt x="421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5"/>
          <p:cNvSpPr>
            <a:spLocks/>
          </p:cNvSpPr>
          <p:nvPr/>
        </p:nvSpPr>
        <p:spPr bwMode="auto">
          <a:xfrm rot="17516189">
            <a:off x="191818" y="5963373"/>
            <a:ext cx="366988" cy="348436"/>
          </a:xfrm>
          <a:custGeom>
            <a:avLst/>
            <a:gdLst>
              <a:gd name="T0" fmla="*/ 169 w 206"/>
              <a:gd name="T1" fmla="*/ 37 h 206"/>
              <a:gd name="T2" fmla="*/ 169 w 206"/>
              <a:gd name="T3" fmla="*/ 170 h 206"/>
              <a:gd name="T4" fmla="*/ 37 w 206"/>
              <a:gd name="T5" fmla="*/ 170 h 206"/>
              <a:gd name="T6" fmla="*/ 37 w 206"/>
              <a:gd name="T7" fmla="*/ 37 h 206"/>
              <a:gd name="T8" fmla="*/ 169 w 206"/>
              <a:gd name="T9" fmla="*/ 3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6">
                <a:moveTo>
                  <a:pt x="169" y="37"/>
                </a:moveTo>
                <a:cubicBezTo>
                  <a:pt x="206" y="74"/>
                  <a:pt x="206" y="133"/>
                  <a:pt x="169" y="170"/>
                </a:cubicBezTo>
                <a:cubicBezTo>
                  <a:pt x="133" y="206"/>
                  <a:pt x="73" y="206"/>
                  <a:pt x="37" y="170"/>
                </a:cubicBezTo>
                <a:cubicBezTo>
                  <a:pt x="0" y="133"/>
                  <a:pt x="0" y="74"/>
                  <a:pt x="37" y="37"/>
                </a:cubicBezTo>
                <a:cubicBezTo>
                  <a:pt x="73" y="0"/>
                  <a:pt x="133" y="0"/>
                  <a:pt x="169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0D18D5BE-0AB1-4A3B-8691-CCB5F7CAB5C1}"/>
              </a:ext>
            </a:extLst>
          </p:cNvPr>
          <p:cNvSpPr>
            <a:spLocks/>
          </p:cNvSpPr>
          <p:nvPr/>
        </p:nvSpPr>
        <p:spPr bwMode="auto">
          <a:xfrm rot="10800000">
            <a:off x="9952708" y="3606934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5312" y="518551"/>
            <a:ext cx="5981959" cy="92333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Наполнение дома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8869" y="26456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148150" y="289755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Rectangle 24"/>
          <p:cNvSpPr/>
          <p:nvPr/>
        </p:nvSpPr>
        <p:spPr>
          <a:xfrm>
            <a:off x="438058" y="1541983"/>
            <a:ext cx="5570857" cy="1524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Для наполнения дома мебелью требуется создать мебель самому или импортировать подходящие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ассеты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из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Я выбрал наполнение дома мебелью путём импорта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ассетов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данный проект.</a:t>
            </a:r>
          </a:p>
        </p:txBody>
      </p:sp>
      <p:sp>
        <p:nvSpPr>
          <p:cNvPr id="15" name="Rectangle 24"/>
          <p:cNvSpPr/>
          <p:nvPr/>
        </p:nvSpPr>
        <p:spPr>
          <a:xfrm>
            <a:off x="1154152" y="6333032"/>
            <a:ext cx="2652906" cy="42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Интерьер кухни-студии</a:t>
            </a:r>
          </a:p>
        </p:txBody>
      </p:sp>
      <p:sp>
        <p:nvSpPr>
          <p:cNvPr id="16" name="Rectangle 24"/>
          <p:cNvSpPr/>
          <p:nvPr/>
        </p:nvSpPr>
        <p:spPr>
          <a:xfrm>
            <a:off x="6308612" y="6333032"/>
            <a:ext cx="265290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Интерьер комнаты</a:t>
            </a:r>
          </a:p>
        </p:txBody>
      </p:sp>
      <p:sp>
        <p:nvSpPr>
          <p:cNvPr id="17" name="Rectangle 24"/>
          <p:cNvSpPr/>
          <p:nvPr/>
        </p:nvSpPr>
        <p:spPr>
          <a:xfrm>
            <a:off x="8961518" y="2926092"/>
            <a:ext cx="2652906" cy="42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Интерьер гаража</a:t>
            </a:r>
          </a:p>
        </p:txBody>
      </p:sp>
      <p:sp>
        <p:nvSpPr>
          <p:cNvPr id="18" name="Freeform 12">
            <a:extLst>
              <a:ext uri="{FF2B5EF4-FFF2-40B4-BE49-F238E27FC236}">
                <a16:creationId xmlns:a16="http://schemas.microsoft.com/office/drawing/2014/main" id="{C481FF59-C8D5-41B9-900E-1DEA15FBAA00}"/>
              </a:ext>
            </a:extLst>
          </p:cNvPr>
          <p:cNvSpPr>
            <a:spLocks/>
          </p:cNvSpPr>
          <p:nvPr/>
        </p:nvSpPr>
        <p:spPr bwMode="auto">
          <a:xfrm rot="10800000">
            <a:off x="10118562" y="4651415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56B4A9F4-DE92-48F2-9F48-BD048C9E5176}"/>
              </a:ext>
            </a:extLst>
          </p:cNvPr>
          <p:cNvSpPr>
            <a:spLocks/>
          </p:cNvSpPr>
          <p:nvPr/>
        </p:nvSpPr>
        <p:spPr bwMode="auto">
          <a:xfrm>
            <a:off x="10296960" y="4411225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5"/>
          <p:cNvSpPr>
            <a:spLocks/>
          </p:cNvSpPr>
          <p:nvPr/>
        </p:nvSpPr>
        <p:spPr bwMode="auto">
          <a:xfrm rot="17516189">
            <a:off x="7002078" y="379680"/>
            <a:ext cx="461847" cy="438500"/>
          </a:xfrm>
          <a:custGeom>
            <a:avLst/>
            <a:gdLst>
              <a:gd name="T0" fmla="*/ 169 w 206"/>
              <a:gd name="T1" fmla="*/ 37 h 206"/>
              <a:gd name="T2" fmla="*/ 169 w 206"/>
              <a:gd name="T3" fmla="*/ 170 h 206"/>
              <a:gd name="T4" fmla="*/ 37 w 206"/>
              <a:gd name="T5" fmla="*/ 170 h 206"/>
              <a:gd name="T6" fmla="*/ 37 w 206"/>
              <a:gd name="T7" fmla="*/ 37 h 206"/>
              <a:gd name="T8" fmla="*/ 169 w 206"/>
              <a:gd name="T9" fmla="*/ 3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6">
                <a:moveTo>
                  <a:pt x="169" y="37"/>
                </a:moveTo>
                <a:cubicBezTo>
                  <a:pt x="206" y="74"/>
                  <a:pt x="206" y="133"/>
                  <a:pt x="169" y="170"/>
                </a:cubicBezTo>
                <a:cubicBezTo>
                  <a:pt x="133" y="206"/>
                  <a:pt x="73" y="206"/>
                  <a:pt x="37" y="170"/>
                </a:cubicBezTo>
                <a:cubicBezTo>
                  <a:pt x="0" y="133"/>
                  <a:pt x="0" y="74"/>
                  <a:pt x="37" y="37"/>
                </a:cubicBezTo>
                <a:cubicBezTo>
                  <a:pt x="73" y="0"/>
                  <a:pt x="133" y="0"/>
                  <a:pt x="169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3"/>
          <p:cNvSpPr>
            <a:spLocks noEditPoints="1"/>
          </p:cNvSpPr>
          <p:nvPr/>
        </p:nvSpPr>
        <p:spPr bwMode="auto">
          <a:xfrm rot="17516189">
            <a:off x="7258567" y="1823869"/>
            <a:ext cx="453297" cy="392956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20468571">
            <a:off x="9868822" y="4817271"/>
            <a:ext cx="965776" cy="916954"/>
          </a:xfrm>
          <a:custGeom>
            <a:avLst/>
            <a:gdLst>
              <a:gd name="T0" fmla="*/ 328 w 335"/>
              <a:gd name="T1" fmla="*/ 56 h 335"/>
              <a:gd name="T2" fmla="*/ 299 w 335"/>
              <a:gd name="T3" fmla="*/ 57 h 335"/>
              <a:gd name="T4" fmla="*/ 274 w 335"/>
              <a:gd name="T5" fmla="*/ 57 h 335"/>
              <a:gd name="T6" fmla="*/ 274 w 335"/>
              <a:gd name="T7" fmla="*/ 81 h 335"/>
              <a:gd name="T8" fmla="*/ 273 w 335"/>
              <a:gd name="T9" fmla="*/ 110 h 335"/>
              <a:gd name="T10" fmla="*/ 245 w 335"/>
              <a:gd name="T11" fmla="*/ 111 h 335"/>
              <a:gd name="T12" fmla="*/ 220 w 335"/>
              <a:gd name="T13" fmla="*/ 111 h 335"/>
              <a:gd name="T14" fmla="*/ 220 w 335"/>
              <a:gd name="T15" fmla="*/ 136 h 335"/>
              <a:gd name="T16" fmla="*/ 219 w 335"/>
              <a:gd name="T17" fmla="*/ 164 h 335"/>
              <a:gd name="T18" fmla="*/ 190 w 335"/>
              <a:gd name="T19" fmla="*/ 165 h 335"/>
              <a:gd name="T20" fmla="*/ 166 w 335"/>
              <a:gd name="T21" fmla="*/ 166 h 335"/>
              <a:gd name="T22" fmla="*/ 165 w 335"/>
              <a:gd name="T23" fmla="*/ 190 h 335"/>
              <a:gd name="T24" fmla="*/ 164 w 335"/>
              <a:gd name="T25" fmla="*/ 219 h 335"/>
              <a:gd name="T26" fmla="*/ 136 w 335"/>
              <a:gd name="T27" fmla="*/ 220 h 335"/>
              <a:gd name="T28" fmla="*/ 111 w 335"/>
              <a:gd name="T29" fmla="*/ 220 h 335"/>
              <a:gd name="T30" fmla="*/ 111 w 335"/>
              <a:gd name="T31" fmla="*/ 245 h 335"/>
              <a:gd name="T32" fmla="*/ 110 w 335"/>
              <a:gd name="T33" fmla="*/ 273 h 335"/>
              <a:gd name="T34" fmla="*/ 81 w 335"/>
              <a:gd name="T35" fmla="*/ 274 h 335"/>
              <a:gd name="T36" fmla="*/ 57 w 335"/>
              <a:gd name="T37" fmla="*/ 274 h 335"/>
              <a:gd name="T38" fmla="*/ 57 w 335"/>
              <a:gd name="T39" fmla="*/ 299 h 335"/>
              <a:gd name="T40" fmla="*/ 56 w 335"/>
              <a:gd name="T41" fmla="*/ 327 h 335"/>
              <a:gd name="T42" fmla="*/ 27 w 335"/>
              <a:gd name="T43" fmla="*/ 329 h 335"/>
              <a:gd name="T44" fmla="*/ 2 w 335"/>
              <a:gd name="T45" fmla="*/ 329 h 335"/>
              <a:gd name="T46" fmla="*/ 0 w 335"/>
              <a:gd name="T47" fmla="*/ 326 h 335"/>
              <a:gd name="T48" fmla="*/ 28 w 335"/>
              <a:gd name="T49" fmla="*/ 325 h 335"/>
              <a:gd name="T50" fmla="*/ 53 w 335"/>
              <a:gd name="T51" fmla="*/ 325 h 335"/>
              <a:gd name="T52" fmla="*/ 53 w 335"/>
              <a:gd name="T53" fmla="*/ 300 h 335"/>
              <a:gd name="T54" fmla="*/ 54 w 335"/>
              <a:gd name="T55" fmla="*/ 271 h 335"/>
              <a:gd name="T56" fmla="*/ 83 w 335"/>
              <a:gd name="T57" fmla="*/ 270 h 335"/>
              <a:gd name="T58" fmla="*/ 107 w 335"/>
              <a:gd name="T59" fmla="*/ 270 h 335"/>
              <a:gd name="T60" fmla="*/ 107 w 335"/>
              <a:gd name="T61" fmla="*/ 246 h 335"/>
              <a:gd name="T62" fmla="*/ 108 w 335"/>
              <a:gd name="T63" fmla="*/ 217 h 335"/>
              <a:gd name="T64" fmla="*/ 137 w 335"/>
              <a:gd name="T65" fmla="*/ 216 h 335"/>
              <a:gd name="T66" fmla="*/ 162 w 335"/>
              <a:gd name="T67" fmla="*/ 216 h 335"/>
              <a:gd name="T68" fmla="*/ 162 w 335"/>
              <a:gd name="T69" fmla="*/ 191 h 335"/>
              <a:gd name="T70" fmla="*/ 163 w 335"/>
              <a:gd name="T71" fmla="*/ 163 h 335"/>
              <a:gd name="T72" fmla="*/ 191 w 335"/>
              <a:gd name="T73" fmla="*/ 162 h 335"/>
              <a:gd name="T74" fmla="*/ 216 w 335"/>
              <a:gd name="T75" fmla="*/ 162 h 335"/>
              <a:gd name="T76" fmla="*/ 216 w 335"/>
              <a:gd name="T77" fmla="*/ 137 h 335"/>
              <a:gd name="T78" fmla="*/ 217 w 335"/>
              <a:gd name="T79" fmla="*/ 108 h 335"/>
              <a:gd name="T80" fmla="*/ 246 w 335"/>
              <a:gd name="T81" fmla="*/ 107 h 335"/>
              <a:gd name="T82" fmla="*/ 270 w 335"/>
              <a:gd name="T83" fmla="*/ 107 h 335"/>
              <a:gd name="T84" fmla="*/ 270 w 335"/>
              <a:gd name="T85" fmla="*/ 83 h 335"/>
              <a:gd name="T86" fmla="*/ 271 w 335"/>
              <a:gd name="T87" fmla="*/ 54 h 335"/>
              <a:gd name="T88" fmla="*/ 300 w 335"/>
              <a:gd name="T89" fmla="*/ 53 h 335"/>
              <a:gd name="T90" fmla="*/ 325 w 335"/>
              <a:gd name="T91" fmla="*/ 53 h 335"/>
              <a:gd name="T92" fmla="*/ 325 w 335"/>
              <a:gd name="T93" fmla="*/ 28 h 335"/>
              <a:gd name="T94" fmla="*/ 326 w 335"/>
              <a:gd name="T95" fmla="*/ 0 h 335"/>
              <a:gd name="T96" fmla="*/ 329 w 335"/>
              <a:gd name="T97" fmla="*/ 2 h 335"/>
              <a:gd name="T98" fmla="*/ 329 w 335"/>
              <a:gd name="T99" fmla="*/ 27 h 335"/>
              <a:gd name="T100" fmla="*/ 328 w 335"/>
              <a:gd name="T101" fmla="*/ 56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35" h="335">
                <a:moveTo>
                  <a:pt x="328" y="56"/>
                </a:moveTo>
                <a:cubicBezTo>
                  <a:pt x="320" y="63"/>
                  <a:pt x="309" y="60"/>
                  <a:pt x="299" y="57"/>
                </a:cubicBezTo>
                <a:cubicBezTo>
                  <a:pt x="289" y="54"/>
                  <a:pt x="280" y="51"/>
                  <a:pt x="274" y="57"/>
                </a:cubicBezTo>
                <a:cubicBezTo>
                  <a:pt x="268" y="63"/>
                  <a:pt x="271" y="72"/>
                  <a:pt x="274" y="81"/>
                </a:cubicBezTo>
                <a:cubicBezTo>
                  <a:pt x="277" y="92"/>
                  <a:pt x="281" y="102"/>
                  <a:pt x="273" y="110"/>
                </a:cubicBezTo>
                <a:cubicBezTo>
                  <a:pt x="265" y="118"/>
                  <a:pt x="255" y="114"/>
                  <a:pt x="245" y="111"/>
                </a:cubicBezTo>
                <a:cubicBezTo>
                  <a:pt x="235" y="108"/>
                  <a:pt x="226" y="105"/>
                  <a:pt x="220" y="111"/>
                </a:cubicBezTo>
                <a:cubicBezTo>
                  <a:pt x="214" y="117"/>
                  <a:pt x="217" y="126"/>
                  <a:pt x="220" y="136"/>
                </a:cubicBezTo>
                <a:cubicBezTo>
                  <a:pt x="223" y="146"/>
                  <a:pt x="226" y="157"/>
                  <a:pt x="219" y="164"/>
                </a:cubicBezTo>
                <a:cubicBezTo>
                  <a:pt x="211" y="172"/>
                  <a:pt x="200" y="169"/>
                  <a:pt x="190" y="165"/>
                </a:cubicBezTo>
                <a:cubicBezTo>
                  <a:pt x="181" y="162"/>
                  <a:pt x="171" y="160"/>
                  <a:pt x="166" y="166"/>
                </a:cubicBezTo>
                <a:cubicBezTo>
                  <a:pt x="160" y="171"/>
                  <a:pt x="162" y="181"/>
                  <a:pt x="165" y="190"/>
                </a:cubicBezTo>
                <a:cubicBezTo>
                  <a:pt x="169" y="200"/>
                  <a:pt x="172" y="211"/>
                  <a:pt x="164" y="219"/>
                </a:cubicBezTo>
                <a:cubicBezTo>
                  <a:pt x="157" y="226"/>
                  <a:pt x="146" y="223"/>
                  <a:pt x="136" y="220"/>
                </a:cubicBezTo>
                <a:cubicBezTo>
                  <a:pt x="126" y="217"/>
                  <a:pt x="117" y="214"/>
                  <a:pt x="111" y="220"/>
                </a:cubicBezTo>
                <a:cubicBezTo>
                  <a:pt x="105" y="226"/>
                  <a:pt x="108" y="235"/>
                  <a:pt x="111" y="245"/>
                </a:cubicBezTo>
                <a:cubicBezTo>
                  <a:pt x="114" y="255"/>
                  <a:pt x="118" y="265"/>
                  <a:pt x="110" y="273"/>
                </a:cubicBezTo>
                <a:cubicBezTo>
                  <a:pt x="102" y="281"/>
                  <a:pt x="92" y="277"/>
                  <a:pt x="81" y="274"/>
                </a:cubicBezTo>
                <a:cubicBezTo>
                  <a:pt x="72" y="271"/>
                  <a:pt x="63" y="268"/>
                  <a:pt x="57" y="274"/>
                </a:cubicBezTo>
                <a:cubicBezTo>
                  <a:pt x="51" y="280"/>
                  <a:pt x="54" y="289"/>
                  <a:pt x="57" y="299"/>
                </a:cubicBezTo>
                <a:cubicBezTo>
                  <a:pt x="60" y="309"/>
                  <a:pt x="63" y="320"/>
                  <a:pt x="56" y="327"/>
                </a:cubicBezTo>
                <a:cubicBezTo>
                  <a:pt x="48" y="335"/>
                  <a:pt x="37" y="332"/>
                  <a:pt x="27" y="329"/>
                </a:cubicBezTo>
                <a:cubicBezTo>
                  <a:pt x="17" y="326"/>
                  <a:pt x="8" y="323"/>
                  <a:pt x="2" y="329"/>
                </a:cubicBezTo>
                <a:cubicBezTo>
                  <a:pt x="0" y="326"/>
                  <a:pt x="0" y="326"/>
                  <a:pt x="0" y="326"/>
                </a:cubicBezTo>
                <a:cubicBezTo>
                  <a:pt x="7" y="318"/>
                  <a:pt x="18" y="322"/>
                  <a:pt x="28" y="325"/>
                </a:cubicBezTo>
                <a:cubicBezTo>
                  <a:pt x="38" y="328"/>
                  <a:pt x="47" y="331"/>
                  <a:pt x="53" y="325"/>
                </a:cubicBezTo>
                <a:cubicBezTo>
                  <a:pt x="59" y="319"/>
                  <a:pt x="56" y="310"/>
                  <a:pt x="53" y="300"/>
                </a:cubicBezTo>
                <a:cubicBezTo>
                  <a:pt x="50" y="290"/>
                  <a:pt x="46" y="279"/>
                  <a:pt x="54" y="271"/>
                </a:cubicBezTo>
                <a:cubicBezTo>
                  <a:pt x="62" y="264"/>
                  <a:pt x="72" y="267"/>
                  <a:pt x="83" y="270"/>
                </a:cubicBezTo>
                <a:cubicBezTo>
                  <a:pt x="92" y="273"/>
                  <a:pt x="101" y="276"/>
                  <a:pt x="107" y="270"/>
                </a:cubicBezTo>
                <a:cubicBezTo>
                  <a:pt x="113" y="264"/>
                  <a:pt x="110" y="255"/>
                  <a:pt x="107" y="246"/>
                </a:cubicBezTo>
                <a:cubicBezTo>
                  <a:pt x="104" y="235"/>
                  <a:pt x="101" y="225"/>
                  <a:pt x="108" y="217"/>
                </a:cubicBezTo>
                <a:cubicBezTo>
                  <a:pt x="116" y="209"/>
                  <a:pt x="127" y="213"/>
                  <a:pt x="137" y="216"/>
                </a:cubicBezTo>
                <a:cubicBezTo>
                  <a:pt x="147" y="219"/>
                  <a:pt x="156" y="222"/>
                  <a:pt x="162" y="216"/>
                </a:cubicBezTo>
                <a:cubicBezTo>
                  <a:pt x="168" y="210"/>
                  <a:pt x="165" y="201"/>
                  <a:pt x="162" y="191"/>
                </a:cubicBezTo>
                <a:cubicBezTo>
                  <a:pt x="158" y="181"/>
                  <a:pt x="155" y="170"/>
                  <a:pt x="163" y="163"/>
                </a:cubicBezTo>
                <a:cubicBezTo>
                  <a:pt x="170" y="155"/>
                  <a:pt x="181" y="158"/>
                  <a:pt x="191" y="162"/>
                </a:cubicBezTo>
                <a:cubicBezTo>
                  <a:pt x="201" y="165"/>
                  <a:pt x="210" y="168"/>
                  <a:pt x="216" y="162"/>
                </a:cubicBezTo>
                <a:cubicBezTo>
                  <a:pt x="222" y="156"/>
                  <a:pt x="219" y="147"/>
                  <a:pt x="216" y="137"/>
                </a:cubicBezTo>
                <a:cubicBezTo>
                  <a:pt x="213" y="127"/>
                  <a:pt x="209" y="116"/>
                  <a:pt x="217" y="108"/>
                </a:cubicBezTo>
                <a:cubicBezTo>
                  <a:pt x="225" y="101"/>
                  <a:pt x="235" y="104"/>
                  <a:pt x="246" y="107"/>
                </a:cubicBezTo>
                <a:cubicBezTo>
                  <a:pt x="255" y="110"/>
                  <a:pt x="264" y="113"/>
                  <a:pt x="270" y="107"/>
                </a:cubicBezTo>
                <a:cubicBezTo>
                  <a:pt x="276" y="101"/>
                  <a:pt x="273" y="92"/>
                  <a:pt x="270" y="83"/>
                </a:cubicBezTo>
                <a:cubicBezTo>
                  <a:pt x="267" y="72"/>
                  <a:pt x="264" y="62"/>
                  <a:pt x="271" y="54"/>
                </a:cubicBezTo>
                <a:cubicBezTo>
                  <a:pt x="279" y="46"/>
                  <a:pt x="290" y="50"/>
                  <a:pt x="300" y="53"/>
                </a:cubicBezTo>
                <a:cubicBezTo>
                  <a:pt x="310" y="56"/>
                  <a:pt x="319" y="59"/>
                  <a:pt x="325" y="53"/>
                </a:cubicBezTo>
                <a:cubicBezTo>
                  <a:pt x="331" y="47"/>
                  <a:pt x="328" y="38"/>
                  <a:pt x="325" y="28"/>
                </a:cubicBezTo>
                <a:cubicBezTo>
                  <a:pt x="322" y="18"/>
                  <a:pt x="318" y="7"/>
                  <a:pt x="326" y="0"/>
                </a:cubicBezTo>
                <a:cubicBezTo>
                  <a:pt x="329" y="2"/>
                  <a:pt x="329" y="2"/>
                  <a:pt x="329" y="2"/>
                </a:cubicBezTo>
                <a:cubicBezTo>
                  <a:pt x="323" y="8"/>
                  <a:pt x="326" y="17"/>
                  <a:pt x="329" y="27"/>
                </a:cubicBezTo>
                <a:cubicBezTo>
                  <a:pt x="332" y="37"/>
                  <a:pt x="335" y="48"/>
                  <a:pt x="328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3"/>
          <p:cNvSpPr>
            <a:spLocks noEditPoints="1"/>
          </p:cNvSpPr>
          <p:nvPr/>
        </p:nvSpPr>
        <p:spPr bwMode="auto">
          <a:xfrm rot="17516189">
            <a:off x="5658508" y="3076768"/>
            <a:ext cx="321814" cy="278975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 rot="17516189">
            <a:off x="9406732" y="3676718"/>
            <a:ext cx="902544" cy="859780"/>
          </a:xfrm>
          <a:custGeom>
            <a:avLst/>
            <a:gdLst>
              <a:gd name="T0" fmla="*/ 421 w 456"/>
              <a:gd name="T1" fmla="*/ 35 h 457"/>
              <a:gd name="T2" fmla="*/ 421 w 456"/>
              <a:gd name="T3" fmla="*/ 163 h 457"/>
              <a:gd name="T4" fmla="*/ 162 w 456"/>
              <a:gd name="T5" fmla="*/ 422 h 457"/>
              <a:gd name="T6" fmla="*/ 35 w 456"/>
              <a:gd name="T7" fmla="*/ 422 h 457"/>
              <a:gd name="T8" fmla="*/ 35 w 456"/>
              <a:gd name="T9" fmla="*/ 422 h 457"/>
              <a:gd name="T10" fmla="*/ 35 w 456"/>
              <a:gd name="T11" fmla="*/ 294 h 457"/>
              <a:gd name="T12" fmla="*/ 294 w 456"/>
              <a:gd name="T13" fmla="*/ 35 h 457"/>
              <a:gd name="T14" fmla="*/ 421 w 456"/>
              <a:gd name="T15" fmla="*/ 35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6" h="457">
                <a:moveTo>
                  <a:pt x="421" y="35"/>
                </a:moveTo>
                <a:cubicBezTo>
                  <a:pt x="456" y="71"/>
                  <a:pt x="456" y="128"/>
                  <a:pt x="421" y="163"/>
                </a:cubicBezTo>
                <a:cubicBezTo>
                  <a:pt x="162" y="422"/>
                  <a:pt x="162" y="422"/>
                  <a:pt x="162" y="422"/>
                </a:cubicBezTo>
                <a:cubicBezTo>
                  <a:pt x="127" y="457"/>
                  <a:pt x="70" y="457"/>
                  <a:pt x="35" y="422"/>
                </a:cubicBezTo>
                <a:cubicBezTo>
                  <a:pt x="35" y="422"/>
                  <a:pt x="35" y="422"/>
                  <a:pt x="35" y="422"/>
                </a:cubicBezTo>
                <a:cubicBezTo>
                  <a:pt x="0" y="387"/>
                  <a:pt x="0" y="329"/>
                  <a:pt x="35" y="294"/>
                </a:cubicBezTo>
                <a:cubicBezTo>
                  <a:pt x="294" y="35"/>
                  <a:pt x="294" y="35"/>
                  <a:pt x="294" y="35"/>
                </a:cubicBezTo>
                <a:cubicBezTo>
                  <a:pt x="329" y="0"/>
                  <a:pt x="386" y="0"/>
                  <a:pt x="421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5"/>
          <p:cNvSpPr>
            <a:spLocks/>
          </p:cNvSpPr>
          <p:nvPr/>
        </p:nvSpPr>
        <p:spPr bwMode="auto">
          <a:xfrm rot="17516189">
            <a:off x="10794363" y="4015958"/>
            <a:ext cx="461847" cy="438500"/>
          </a:xfrm>
          <a:custGeom>
            <a:avLst/>
            <a:gdLst>
              <a:gd name="T0" fmla="*/ 169 w 206"/>
              <a:gd name="T1" fmla="*/ 37 h 206"/>
              <a:gd name="T2" fmla="*/ 169 w 206"/>
              <a:gd name="T3" fmla="*/ 170 h 206"/>
              <a:gd name="T4" fmla="*/ 37 w 206"/>
              <a:gd name="T5" fmla="*/ 170 h 206"/>
              <a:gd name="T6" fmla="*/ 37 w 206"/>
              <a:gd name="T7" fmla="*/ 37 h 206"/>
              <a:gd name="T8" fmla="*/ 169 w 206"/>
              <a:gd name="T9" fmla="*/ 3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6">
                <a:moveTo>
                  <a:pt x="169" y="37"/>
                </a:moveTo>
                <a:cubicBezTo>
                  <a:pt x="206" y="74"/>
                  <a:pt x="206" y="133"/>
                  <a:pt x="169" y="170"/>
                </a:cubicBezTo>
                <a:cubicBezTo>
                  <a:pt x="133" y="206"/>
                  <a:pt x="73" y="206"/>
                  <a:pt x="37" y="170"/>
                </a:cubicBezTo>
                <a:cubicBezTo>
                  <a:pt x="0" y="133"/>
                  <a:pt x="0" y="74"/>
                  <a:pt x="37" y="37"/>
                </a:cubicBezTo>
                <a:cubicBezTo>
                  <a:pt x="73" y="0"/>
                  <a:pt x="133" y="0"/>
                  <a:pt x="169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5"/>
          <p:cNvSpPr>
            <a:spLocks/>
          </p:cNvSpPr>
          <p:nvPr/>
        </p:nvSpPr>
        <p:spPr bwMode="auto">
          <a:xfrm rot="17516189">
            <a:off x="4667832" y="4729053"/>
            <a:ext cx="461847" cy="438500"/>
          </a:xfrm>
          <a:custGeom>
            <a:avLst/>
            <a:gdLst>
              <a:gd name="T0" fmla="*/ 169 w 206"/>
              <a:gd name="T1" fmla="*/ 37 h 206"/>
              <a:gd name="T2" fmla="*/ 169 w 206"/>
              <a:gd name="T3" fmla="*/ 170 h 206"/>
              <a:gd name="T4" fmla="*/ 37 w 206"/>
              <a:gd name="T5" fmla="*/ 170 h 206"/>
              <a:gd name="T6" fmla="*/ 37 w 206"/>
              <a:gd name="T7" fmla="*/ 37 h 206"/>
              <a:gd name="T8" fmla="*/ 169 w 206"/>
              <a:gd name="T9" fmla="*/ 3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6">
                <a:moveTo>
                  <a:pt x="169" y="37"/>
                </a:moveTo>
                <a:cubicBezTo>
                  <a:pt x="206" y="74"/>
                  <a:pt x="206" y="133"/>
                  <a:pt x="169" y="170"/>
                </a:cubicBezTo>
                <a:cubicBezTo>
                  <a:pt x="133" y="206"/>
                  <a:pt x="73" y="206"/>
                  <a:pt x="37" y="170"/>
                </a:cubicBezTo>
                <a:cubicBezTo>
                  <a:pt x="0" y="133"/>
                  <a:pt x="0" y="74"/>
                  <a:pt x="37" y="37"/>
                </a:cubicBezTo>
                <a:cubicBezTo>
                  <a:pt x="73" y="0"/>
                  <a:pt x="133" y="0"/>
                  <a:pt x="169" y="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3"/>
          <p:cNvSpPr>
            <a:spLocks noEditPoints="1"/>
          </p:cNvSpPr>
          <p:nvPr/>
        </p:nvSpPr>
        <p:spPr bwMode="auto">
          <a:xfrm rot="17516189">
            <a:off x="4482796" y="6326005"/>
            <a:ext cx="321814" cy="278975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17516189">
            <a:off x="6235759" y="2134210"/>
            <a:ext cx="965776" cy="916954"/>
          </a:xfrm>
          <a:custGeom>
            <a:avLst/>
            <a:gdLst>
              <a:gd name="T0" fmla="*/ 328 w 335"/>
              <a:gd name="T1" fmla="*/ 56 h 335"/>
              <a:gd name="T2" fmla="*/ 299 w 335"/>
              <a:gd name="T3" fmla="*/ 57 h 335"/>
              <a:gd name="T4" fmla="*/ 274 w 335"/>
              <a:gd name="T5" fmla="*/ 57 h 335"/>
              <a:gd name="T6" fmla="*/ 274 w 335"/>
              <a:gd name="T7" fmla="*/ 81 h 335"/>
              <a:gd name="T8" fmla="*/ 273 w 335"/>
              <a:gd name="T9" fmla="*/ 110 h 335"/>
              <a:gd name="T10" fmla="*/ 245 w 335"/>
              <a:gd name="T11" fmla="*/ 111 h 335"/>
              <a:gd name="T12" fmla="*/ 220 w 335"/>
              <a:gd name="T13" fmla="*/ 111 h 335"/>
              <a:gd name="T14" fmla="*/ 220 w 335"/>
              <a:gd name="T15" fmla="*/ 136 h 335"/>
              <a:gd name="T16" fmla="*/ 219 w 335"/>
              <a:gd name="T17" fmla="*/ 164 h 335"/>
              <a:gd name="T18" fmla="*/ 190 w 335"/>
              <a:gd name="T19" fmla="*/ 165 h 335"/>
              <a:gd name="T20" fmla="*/ 166 w 335"/>
              <a:gd name="T21" fmla="*/ 166 h 335"/>
              <a:gd name="T22" fmla="*/ 165 w 335"/>
              <a:gd name="T23" fmla="*/ 190 h 335"/>
              <a:gd name="T24" fmla="*/ 164 w 335"/>
              <a:gd name="T25" fmla="*/ 219 h 335"/>
              <a:gd name="T26" fmla="*/ 136 w 335"/>
              <a:gd name="T27" fmla="*/ 220 h 335"/>
              <a:gd name="T28" fmla="*/ 111 w 335"/>
              <a:gd name="T29" fmla="*/ 220 h 335"/>
              <a:gd name="T30" fmla="*/ 111 w 335"/>
              <a:gd name="T31" fmla="*/ 245 h 335"/>
              <a:gd name="T32" fmla="*/ 110 w 335"/>
              <a:gd name="T33" fmla="*/ 273 h 335"/>
              <a:gd name="T34" fmla="*/ 81 w 335"/>
              <a:gd name="T35" fmla="*/ 274 h 335"/>
              <a:gd name="T36" fmla="*/ 57 w 335"/>
              <a:gd name="T37" fmla="*/ 274 h 335"/>
              <a:gd name="T38" fmla="*/ 57 w 335"/>
              <a:gd name="T39" fmla="*/ 299 h 335"/>
              <a:gd name="T40" fmla="*/ 56 w 335"/>
              <a:gd name="T41" fmla="*/ 327 h 335"/>
              <a:gd name="T42" fmla="*/ 27 w 335"/>
              <a:gd name="T43" fmla="*/ 329 h 335"/>
              <a:gd name="T44" fmla="*/ 2 w 335"/>
              <a:gd name="T45" fmla="*/ 329 h 335"/>
              <a:gd name="T46" fmla="*/ 0 w 335"/>
              <a:gd name="T47" fmla="*/ 326 h 335"/>
              <a:gd name="T48" fmla="*/ 28 w 335"/>
              <a:gd name="T49" fmla="*/ 325 h 335"/>
              <a:gd name="T50" fmla="*/ 53 w 335"/>
              <a:gd name="T51" fmla="*/ 325 h 335"/>
              <a:gd name="T52" fmla="*/ 53 w 335"/>
              <a:gd name="T53" fmla="*/ 300 h 335"/>
              <a:gd name="T54" fmla="*/ 54 w 335"/>
              <a:gd name="T55" fmla="*/ 271 h 335"/>
              <a:gd name="T56" fmla="*/ 83 w 335"/>
              <a:gd name="T57" fmla="*/ 270 h 335"/>
              <a:gd name="T58" fmla="*/ 107 w 335"/>
              <a:gd name="T59" fmla="*/ 270 h 335"/>
              <a:gd name="T60" fmla="*/ 107 w 335"/>
              <a:gd name="T61" fmla="*/ 246 h 335"/>
              <a:gd name="T62" fmla="*/ 108 w 335"/>
              <a:gd name="T63" fmla="*/ 217 h 335"/>
              <a:gd name="T64" fmla="*/ 137 w 335"/>
              <a:gd name="T65" fmla="*/ 216 h 335"/>
              <a:gd name="T66" fmla="*/ 162 w 335"/>
              <a:gd name="T67" fmla="*/ 216 h 335"/>
              <a:gd name="T68" fmla="*/ 162 w 335"/>
              <a:gd name="T69" fmla="*/ 191 h 335"/>
              <a:gd name="T70" fmla="*/ 163 w 335"/>
              <a:gd name="T71" fmla="*/ 163 h 335"/>
              <a:gd name="T72" fmla="*/ 191 w 335"/>
              <a:gd name="T73" fmla="*/ 162 h 335"/>
              <a:gd name="T74" fmla="*/ 216 w 335"/>
              <a:gd name="T75" fmla="*/ 162 h 335"/>
              <a:gd name="T76" fmla="*/ 216 w 335"/>
              <a:gd name="T77" fmla="*/ 137 h 335"/>
              <a:gd name="T78" fmla="*/ 217 w 335"/>
              <a:gd name="T79" fmla="*/ 108 h 335"/>
              <a:gd name="T80" fmla="*/ 246 w 335"/>
              <a:gd name="T81" fmla="*/ 107 h 335"/>
              <a:gd name="T82" fmla="*/ 270 w 335"/>
              <a:gd name="T83" fmla="*/ 107 h 335"/>
              <a:gd name="T84" fmla="*/ 270 w 335"/>
              <a:gd name="T85" fmla="*/ 83 h 335"/>
              <a:gd name="T86" fmla="*/ 271 w 335"/>
              <a:gd name="T87" fmla="*/ 54 h 335"/>
              <a:gd name="T88" fmla="*/ 300 w 335"/>
              <a:gd name="T89" fmla="*/ 53 h 335"/>
              <a:gd name="T90" fmla="*/ 325 w 335"/>
              <a:gd name="T91" fmla="*/ 53 h 335"/>
              <a:gd name="T92" fmla="*/ 325 w 335"/>
              <a:gd name="T93" fmla="*/ 28 h 335"/>
              <a:gd name="T94" fmla="*/ 326 w 335"/>
              <a:gd name="T95" fmla="*/ 0 h 335"/>
              <a:gd name="T96" fmla="*/ 329 w 335"/>
              <a:gd name="T97" fmla="*/ 2 h 335"/>
              <a:gd name="T98" fmla="*/ 329 w 335"/>
              <a:gd name="T99" fmla="*/ 27 h 335"/>
              <a:gd name="T100" fmla="*/ 328 w 335"/>
              <a:gd name="T101" fmla="*/ 56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35" h="335">
                <a:moveTo>
                  <a:pt x="328" y="56"/>
                </a:moveTo>
                <a:cubicBezTo>
                  <a:pt x="320" y="63"/>
                  <a:pt x="309" y="60"/>
                  <a:pt x="299" y="57"/>
                </a:cubicBezTo>
                <a:cubicBezTo>
                  <a:pt x="289" y="54"/>
                  <a:pt x="280" y="51"/>
                  <a:pt x="274" y="57"/>
                </a:cubicBezTo>
                <a:cubicBezTo>
                  <a:pt x="268" y="63"/>
                  <a:pt x="271" y="72"/>
                  <a:pt x="274" y="81"/>
                </a:cubicBezTo>
                <a:cubicBezTo>
                  <a:pt x="277" y="92"/>
                  <a:pt x="281" y="102"/>
                  <a:pt x="273" y="110"/>
                </a:cubicBezTo>
                <a:cubicBezTo>
                  <a:pt x="265" y="118"/>
                  <a:pt x="255" y="114"/>
                  <a:pt x="245" y="111"/>
                </a:cubicBezTo>
                <a:cubicBezTo>
                  <a:pt x="235" y="108"/>
                  <a:pt x="226" y="105"/>
                  <a:pt x="220" y="111"/>
                </a:cubicBezTo>
                <a:cubicBezTo>
                  <a:pt x="214" y="117"/>
                  <a:pt x="217" y="126"/>
                  <a:pt x="220" y="136"/>
                </a:cubicBezTo>
                <a:cubicBezTo>
                  <a:pt x="223" y="146"/>
                  <a:pt x="226" y="157"/>
                  <a:pt x="219" y="164"/>
                </a:cubicBezTo>
                <a:cubicBezTo>
                  <a:pt x="211" y="172"/>
                  <a:pt x="200" y="169"/>
                  <a:pt x="190" y="165"/>
                </a:cubicBezTo>
                <a:cubicBezTo>
                  <a:pt x="181" y="162"/>
                  <a:pt x="171" y="160"/>
                  <a:pt x="166" y="166"/>
                </a:cubicBezTo>
                <a:cubicBezTo>
                  <a:pt x="160" y="171"/>
                  <a:pt x="162" y="181"/>
                  <a:pt x="165" y="190"/>
                </a:cubicBezTo>
                <a:cubicBezTo>
                  <a:pt x="169" y="200"/>
                  <a:pt x="172" y="211"/>
                  <a:pt x="164" y="219"/>
                </a:cubicBezTo>
                <a:cubicBezTo>
                  <a:pt x="157" y="226"/>
                  <a:pt x="146" y="223"/>
                  <a:pt x="136" y="220"/>
                </a:cubicBezTo>
                <a:cubicBezTo>
                  <a:pt x="126" y="217"/>
                  <a:pt x="117" y="214"/>
                  <a:pt x="111" y="220"/>
                </a:cubicBezTo>
                <a:cubicBezTo>
                  <a:pt x="105" y="226"/>
                  <a:pt x="108" y="235"/>
                  <a:pt x="111" y="245"/>
                </a:cubicBezTo>
                <a:cubicBezTo>
                  <a:pt x="114" y="255"/>
                  <a:pt x="118" y="265"/>
                  <a:pt x="110" y="273"/>
                </a:cubicBezTo>
                <a:cubicBezTo>
                  <a:pt x="102" y="281"/>
                  <a:pt x="92" y="277"/>
                  <a:pt x="81" y="274"/>
                </a:cubicBezTo>
                <a:cubicBezTo>
                  <a:pt x="72" y="271"/>
                  <a:pt x="63" y="268"/>
                  <a:pt x="57" y="274"/>
                </a:cubicBezTo>
                <a:cubicBezTo>
                  <a:pt x="51" y="280"/>
                  <a:pt x="54" y="289"/>
                  <a:pt x="57" y="299"/>
                </a:cubicBezTo>
                <a:cubicBezTo>
                  <a:pt x="60" y="309"/>
                  <a:pt x="63" y="320"/>
                  <a:pt x="56" y="327"/>
                </a:cubicBezTo>
                <a:cubicBezTo>
                  <a:pt x="48" y="335"/>
                  <a:pt x="37" y="332"/>
                  <a:pt x="27" y="329"/>
                </a:cubicBezTo>
                <a:cubicBezTo>
                  <a:pt x="17" y="326"/>
                  <a:pt x="8" y="323"/>
                  <a:pt x="2" y="329"/>
                </a:cubicBezTo>
                <a:cubicBezTo>
                  <a:pt x="0" y="326"/>
                  <a:pt x="0" y="326"/>
                  <a:pt x="0" y="326"/>
                </a:cubicBezTo>
                <a:cubicBezTo>
                  <a:pt x="7" y="318"/>
                  <a:pt x="18" y="322"/>
                  <a:pt x="28" y="325"/>
                </a:cubicBezTo>
                <a:cubicBezTo>
                  <a:pt x="38" y="328"/>
                  <a:pt x="47" y="331"/>
                  <a:pt x="53" y="325"/>
                </a:cubicBezTo>
                <a:cubicBezTo>
                  <a:pt x="59" y="319"/>
                  <a:pt x="56" y="310"/>
                  <a:pt x="53" y="300"/>
                </a:cubicBezTo>
                <a:cubicBezTo>
                  <a:pt x="50" y="290"/>
                  <a:pt x="46" y="279"/>
                  <a:pt x="54" y="271"/>
                </a:cubicBezTo>
                <a:cubicBezTo>
                  <a:pt x="62" y="264"/>
                  <a:pt x="72" y="267"/>
                  <a:pt x="83" y="270"/>
                </a:cubicBezTo>
                <a:cubicBezTo>
                  <a:pt x="92" y="273"/>
                  <a:pt x="101" y="276"/>
                  <a:pt x="107" y="270"/>
                </a:cubicBezTo>
                <a:cubicBezTo>
                  <a:pt x="113" y="264"/>
                  <a:pt x="110" y="255"/>
                  <a:pt x="107" y="246"/>
                </a:cubicBezTo>
                <a:cubicBezTo>
                  <a:pt x="104" y="235"/>
                  <a:pt x="101" y="225"/>
                  <a:pt x="108" y="217"/>
                </a:cubicBezTo>
                <a:cubicBezTo>
                  <a:pt x="116" y="209"/>
                  <a:pt x="127" y="213"/>
                  <a:pt x="137" y="216"/>
                </a:cubicBezTo>
                <a:cubicBezTo>
                  <a:pt x="147" y="219"/>
                  <a:pt x="156" y="222"/>
                  <a:pt x="162" y="216"/>
                </a:cubicBezTo>
                <a:cubicBezTo>
                  <a:pt x="168" y="210"/>
                  <a:pt x="165" y="201"/>
                  <a:pt x="162" y="191"/>
                </a:cubicBezTo>
                <a:cubicBezTo>
                  <a:pt x="158" y="181"/>
                  <a:pt x="155" y="170"/>
                  <a:pt x="163" y="163"/>
                </a:cubicBezTo>
                <a:cubicBezTo>
                  <a:pt x="170" y="155"/>
                  <a:pt x="181" y="158"/>
                  <a:pt x="191" y="162"/>
                </a:cubicBezTo>
                <a:cubicBezTo>
                  <a:pt x="201" y="165"/>
                  <a:pt x="210" y="168"/>
                  <a:pt x="216" y="162"/>
                </a:cubicBezTo>
                <a:cubicBezTo>
                  <a:pt x="222" y="156"/>
                  <a:pt x="219" y="147"/>
                  <a:pt x="216" y="137"/>
                </a:cubicBezTo>
                <a:cubicBezTo>
                  <a:pt x="213" y="127"/>
                  <a:pt x="209" y="116"/>
                  <a:pt x="217" y="108"/>
                </a:cubicBezTo>
                <a:cubicBezTo>
                  <a:pt x="225" y="101"/>
                  <a:pt x="235" y="104"/>
                  <a:pt x="246" y="107"/>
                </a:cubicBezTo>
                <a:cubicBezTo>
                  <a:pt x="255" y="110"/>
                  <a:pt x="264" y="113"/>
                  <a:pt x="270" y="107"/>
                </a:cubicBezTo>
                <a:cubicBezTo>
                  <a:pt x="276" y="101"/>
                  <a:pt x="273" y="92"/>
                  <a:pt x="270" y="83"/>
                </a:cubicBezTo>
                <a:cubicBezTo>
                  <a:pt x="267" y="72"/>
                  <a:pt x="264" y="62"/>
                  <a:pt x="271" y="54"/>
                </a:cubicBezTo>
                <a:cubicBezTo>
                  <a:pt x="279" y="46"/>
                  <a:pt x="290" y="50"/>
                  <a:pt x="300" y="53"/>
                </a:cubicBezTo>
                <a:cubicBezTo>
                  <a:pt x="310" y="56"/>
                  <a:pt x="319" y="59"/>
                  <a:pt x="325" y="53"/>
                </a:cubicBezTo>
                <a:cubicBezTo>
                  <a:pt x="331" y="47"/>
                  <a:pt x="328" y="38"/>
                  <a:pt x="325" y="28"/>
                </a:cubicBezTo>
                <a:cubicBezTo>
                  <a:pt x="322" y="18"/>
                  <a:pt x="318" y="7"/>
                  <a:pt x="326" y="0"/>
                </a:cubicBezTo>
                <a:cubicBezTo>
                  <a:pt x="329" y="2"/>
                  <a:pt x="329" y="2"/>
                  <a:pt x="329" y="2"/>
                </a:cubicBezTo>
                <a:cubicBezTo>
                  <a:pt x="323" y="8"/>
                  <a:pt x="326" y="17"/>
                  <a:pt x="329" y="27"/>
                </a:cubicBezTo>
                <a:cubicBezTo>
                  <a:pt x="332" y="37"/>
                  <a:pt x="335" y="48"/>
                  <a:pt x="328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FAB7482D-F61E-41C5-ADCF-0AD17F19C2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413" y="3460259"/>
            <a:ext cx="4682137" cy="2578100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1E07E63-31F3-496F-8C5E-7F3FB9E37F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721" y="370569"/>
            <a:ext cx="3967667" cy="2549525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F95200DE-5485-4143-B7AA-860E940A79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84" y="3488199"/>
            <a:ext cx="4546954" cy="255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3984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1"/>
          <p:cNvSpPr>
            <a:spLocks noGrp="1"/>
          </p:cNvSpPr>
          <p:nvPr>
            <p:ph type="pic" sz="quarter" idx="10"/>
          </p:nvPr>
        </p:nvSpPr>
        <p:spPr>
          <a:xfrm rot="6332066">
            <a:off x="-1367858" y="1664647"/>
            <a:ext cx="6712112" cy="5748259"/>
          </a:xfrm>
        </p:spPr>
      </p:sp>
      <p:grpSp>
        <p:nvGrpSpPr>
          <p:cNvPr id="33" name="Group 32"/>
          <p:cNvGrpSpPr/>
          <p:nvPr/>
        </p:nvGrpSpPr>
        <p:grpSpPr>
          <a:xfrm rot="17516189">
            <a:off x="-176890" y="522193"/>
            <a:ext cx="5676019" cy="6619503"/>
            <a:chOff x="4437550" y="-991312"/>
            <a:chExt cx="5891331" cy="7236418"/>
          </a:xfrm>
          <a:solidFill>
            <a:schemeClr val="accent1"/>
          </a:solidFill>
        </p:grpSpPr>
        <p:sp>
          <p:nvSpPr>
            <p:cNvPr id="9" name="Freeform 15"/>
            <p:cNvSpPr>
              <a:spLocks/>
            </p:cNvSpPr>
            <p:nvPr/>
          </p:nvSpPr>
          <p:spPr bwMode="auto">
            <a:xfrm>
              <a:off x="5979532" y="3302924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3"/>
            <p:cNvSpPr>
              <a:spLocks noEditPoints="1"/>
            </p:cNvSpPr>
            <p:nvPr/>
          </p:nvSpPr>
          <p:spPr bwMode="auto">
            <a:xfrm>
              <a:off x="9710906" y="2088279"/>
              <a:ext cx="470492" cy="429578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4437550" y="1770853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8847057" y="-991312"/>
              <a:ext cx="1002411" cy="1002411"/>
            </a:xfrm>
            <a:custGeom>
              <a:avLst/>
              <a:gdLst>
                <a:gd name="T0" fmla="*/ 328 w 335"/>
                <a:gd name="T1" fmla="*/ 56 h 335"/>
                <a:gd name="T2" fmla="*/ 299 w 335"/>
                <a:gd name="T3" fmla="*/ 57 h 335"/>
                <a:gd name="T4" fmla="*/ 274 w 335"/>
                <a:gd name="T5" fmla="*/ 57 h 335"/>
                <a:gd name="T6" fmla="*/ 274 w 335"/>
                <a:gd name="T7" fmla="*/ 81 h 335"/>
                <a:gd name="T8" fmla="*/ 273 w 335"/>
                <a:gd name="T9" fmla="*/ 110 h 335"/>
                <a:gd name="T10" fmla="*/ 245 w 335"/>
                <a:gd name="T11" fmla="*/ 111 h 335"/>
                <a:gd name="T12" fmla="*/ 220 w 335"/>
                <a:gd name="T13" fmla="*/ 111 h 335"/>
                <a:gd name="T14" fmla="*/ 220 w 335"/>
                <a:gd name="T15" fmla="*/ 136 h 335"/>
                <a:gd name="T16" fmla="*/ 219 w 335"/>
                <a:gd name="T17" fmla="*/ 164 h 335"/>
                <a:gd name="T18" fmla="*/ 190 w 335"/>
                <a:gd name="T19" fmla="*/ 165 h 335"/>
                <a:gd name="T20" fmla="*/ 166 w 335"/>
                <a:gd name="T21" fmla="*/ 166 h 335"/>
                <a:gd name="T22" fmla="*/ 165 w 335"/>
                <a:gd name="T23" fmla="*/ 190 h 335"/>
                <a:gd name="T24" fmla="*/ 164 w 335"/>
                <a:gd name="T25" fmla="*/ 219 h 335"/>
                <a:gd name="T26" fmla="*/ 136 w 335"/>
                <a:gd name="T27" fmla="*/ 220 h 335"/>
                <a:gd name="T28" fmla="*/ 111 w 335"/>
                <a:gd name="T29" fmla="*/ 220 h 335"/>
                <a:gd name="T30" fmla="*/ 111 w 335"/>
                <a:gd name="T31" fmla="*/ 245 h 335"/>
                <a:gd name="T32" fmla="*/ 110 w 335"/>
                <a:gd name="T33" fmla="*/ 273 h 335"/>
                <a:gd name="T34" fmla="*/ 81 w 335"/>
                <a:gd name="T35" fmla="*/ 274 h 335"/>
                <a:gd name="T36" fmla="*/ 57 w 335"/>
                <a:gd name="T37" fmla="*/ 274 h 335"/>
                <a:gd name="T38" fmla="*/ 57 w 335"/>
                <a:gd name="T39" fmla="*/ 299 h 335"/>
                <a:gd name="T40" fmla="*/ 56 w 335"/>
                <a:gd name="T41" fmla="*/ 327 h 335"/>
                <a:gd name="T42" fmla="*/ 27 w 335"/>
                <a:gd name="T43" fmla="*/ 329 h 335"/>
                <a:gd name="T44" fmla="*/ 2 w 335"/>
                <a:gd name="T45" fmla="*/ 329 h 335"/>
                <a:gd name="T46" fmla="*/ 0 w 335"/>
                <a:gd name="T47" fmla="*/ 326 h 335"/>
                <a:gd name="T48" fmla="*/ 28 w 335"/>
                <a:gd name="T49" fmla="*/ 325 h 335"/>
                <a:gd name="T50" fmla="*/ 53 w 335"/>
                <a:gd name="T51" fmla="*/ 325 h 335"/>
                <a:gd name="T52" fmla="*/ 53 w 335"/>
                <a:gd name="T53" fmla="*/ 300 h 335"/>
                <a:gd name="T54" fmla="*/ 54 w 335"/>
                <a:gd name="T55" fmla="*/ 271 h 335"/>
                <a:gd name="T56" fmla="*/ 83 w 335"/>
                <a:gd name="T57" fmla="*/ 270 h 335"/>
                <a:gd name="T58" fmla="*/ 107 w 335"/>
                <a:gd name="T59" fmla="*/ 270 h 335"/>
                <a:gd name="T60" fmla="*/ 107 w 335"/>
                <a:gd name="T61" fmla="*/ 246 h 335"/>
                <a:gd name="T62" fmla="*/ 108 w 335"/>
                <a:gd name="T63" fmla="*/ 217 h 335"/>
                <a:gd name="T64" fmla="*/ 137 w 335"/>
                <a:gd name="T65" fmla="*/ 216 h 335"/>
                <a:gd name="T66" fmla="*/ 162 w 335"/>
                <a:gd name="T67" fmla="*/ 216 h 335"/>
                <a:gd name="T68" fmla="*/ 162 w 335"/>
                <a:gd name="T69" fmla="*/ 191 h 335"/>
                <a:gd name="T70" fmla="*/ 163 w 335"/>
                <a:gd name="T71" fmla="*/ 163 h 335"/>
                <a:gd name="T72" fmla="*/ 191 w 335"/>
                <a:gd name="T73" fmla="*/ 162 h 335"/>
                <a:gd name="T74" fmla="*/ 216 w 335"/>
                <a:gd name="T75" fmla="*/ 162 h 335"/>
                <a:gd name="T76" fmla="*/ 216 w 335"/>
                <a:gd name="T77" fmla="*/ 137 h 335"/>
                <a:gd name="T78" fmla="*/ 217 w 335"/>
                <a:gd name="T79" fmla="*/ 108 h 335"/>
                <a:gd name="T80" fmla="*/ 246 w 335"/>
                <a:gd name="T81" fmla="*/ 107 h 335"/>
                <a:gd name="T82" fmla="*/ 270 w 335"/>
                <a:gd name="T83" fmla="*/ 107 h 335"/>
                <a:gd name="T84" fmla="*/ 270 w 335"/>
                <a:gd name="T85" fmla="*/ 83 h 335"/>
                <a:gd name="T86" fmla="*/ 271 w 335"/>
                <a:gd name="T87" fmla="*/ 54 h 335"/>
                <a:gd name="T88" fmla="*/ 300 w 335"/>
                <a:gd name="T89" fmla="*/ 53 h 335"/>
                <a:gd name="T90" fmla="*/ 325 w 335"/>
                <a:gd name="T91" fmla="*/ 53 h 335"/>
                <a:gd name="T92" fmla="*/ 325 w 335"/>
                <a:gd name="T93" fmla="*/ 28 h 335"/>
                <a:gd name="T94" fmla="*/ 326 w 335"/>
                <a:gd name="T95" fmla="*/ 0 h 335"/>
                <a:gd name="T96" fmla="*/ 329 w 335"/>
                <a:gd name="T97" fmla="*/ 2 h 335"/>
                <a:gd name="T98" fmla="*/ 329 w 335"/>
                <a:gd name="T99" fmla="*/ 27 h 335"/>
                <a:gd name="T100" fmla="*/ 328 w 335"/>
                <a:gd name="T101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5" h="335">
                  <a:moveTo>
                    <a:pt x="328" y="56"/>
                  </a:moveTo>
                  <a:cubicBezTo>
                    <a:pt x="320" y="63"/>
                    <a:pt x="309" y="60"/>
                    <a:pt x="299" y="57"/>
                  </a:cubicBezTo>
                  <a:cubicBezTo>
                    <a:pt x="289" y="54"/>
                    <a:pt x="280" y="51"/>
                    <a:pt x="274" y="57"/>
                  </a:cubicBezTo>
                  <a:cubicBezTo>
                    <a:pt x="268" y="63"/>
                    <a:pt x="271" y="72"/>
                    <a:pt x="274" y="81"/>
                  </a:cubicBezTo>
                  <a:cubicBezTo>
                    <a:pt x="277" y="92"/>
                    <a:pt x="281" y="102"/>
                    <a:pt x="273" y="110"/>
                  </a:cubicBezTo>
                  <a:cubicBezTo>
                    <a:pt x="265" y="118"/>
                    <a:pt x="255" y="114"/>
                    <a:pt x="245" y="111"/>
                  </a:cubicBezTo>
                  <a:cubicBezTo>
                    <a:pt x="235" y="108"/>
                    <a:pt x="226" y="105"/>
                    <a:pt x="220" y="111"/>
                  </a:cubicBezTo>
                  <a:cubicBezTo>
                    <a:pt x="214" y="117"/>
                    <a:pt x="217" y="126"/>
                    <a:pt x="220" y="136"/>
                  </a:cubicBezTo>
                  <a:cubicBezTo>
                    <a:pt x="223" y="146"/>
                    <a:pt x="226" y="157"/>
                    <a:pt x="219" y="164"/>
                  </a:cubicBezTo>
                  <a:cubicBezTo>
                    <a:pt x="211" y="172"/>
                    <a:pt x="200" y="169"/>
                    <a:pt x="190" y="165"/>
                  </a:cubicBezTo>
                  <a:cubicBezTo>
                    <a:pt x="181" y="162"/>
                    <a:pt x="171" y="160"/>
                    <a:pt x="166" y="166"/>
                  </a:cubicBezTo>
                  <a:cubicBezTo>
                    <a:pt x="160" y="171"/>
                    <a:pt x="162" y="181"/>
                    <a:pt x="165" y="190"/>
                  </a:cubicBezTo>
                  <a:cubicBezTo>
                    <a:pt x="169" y="200"/>
                    <a:pt x="172" y="211"/>
                    <a:pt x="164" y="219"/>
                  </a:cubicBezTo>
                  <a:cubicBezTo>
                    <a:pt x="157" y="226"/>
                    <a:pt x="146" y="223"/>
                    <a:pt x="136" y="220"/>
                  </a:cubicBezTo>
                  <a:cubicBezTo>
                    <a:pt x="126" y="217"/>
                    <a:pt x="117" y="214"/>
                    <a:pt x="111" y="220"/>
                  </a:cubicBezTo>
                  <a:cubicBezTo>
                    <a:pt x="105" y="226"/>
                    <a:pt x="108" y="235"/>
                    <a:pt x="111" y="245"/>
                  </a:cubicBezTo>
                  <a:cubicBezTo>
                    <a:pt x="114" y="255"/>
                    <a:pt x="118" y="265"/>
                    <a:pt x="110" y="273"/>
                  </a:cubicBezTo>
                  <a:cubicBezTo>
                    <a:pt x="102" y="281"/>
                    <a:pt x="92" y="277"/>
                    <a:pt x="81" y="274"/>
                  </a:cubicBezTo>
                  <a:cubicBezTo>
                    <a:pt x="72" y="271"/>
                    <a:pt x="63" y="268"/>
                    <a:pt x="57" y="274"/>
                  </a:cubicBezTo>
                  <a:cubicBezTo>
                    <a:pt x="51" y="280"/>
                    <a:pt x="54" y="289"/>
                    <a:pt x="57" y="299"/>
                  </a:cubicBezTo>
                  <a:cubicBezTo>
                    <a:pt x="60" y="309"/>
                    <a:pt x="63" y="320"/>
                    <a:pt x="56" y="327"/>
                  </a:cubicBezTo>
                  <a:cubicBezTo>
                    <a:pt x="48" y="335"/>
                    <a:pt x="37" y="332"/>
                    <a:pt x="27" y="329"/>
                  </a:cubicBezTo>
                  <a:cubicBezTo>
                    <a:pt x="17" y="326"/>
                    <a:pt x="8" y="323"/>
                    <a:pt x="2" y="329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7" y="318"/>
                    <a:pt x="18" y="322"/>
                    <a:pt x="28" y="325"/>
                  </a:cubicBezTo>
                  <a:cubicBezTo>
                    <a:pt x="38" y="328"/>
                    <a:pt x="47" y="331"/>
                    <a:pt x="53" y="325"/>
                  </a:cubicBezTo>
                  <a:cubicBezTo>
                    <a:pt x="59" y="319"/>
                    <a:pt x="56" y="310"/>
                    <a:pt x="53" y="300"/>
                  </a:cubicBezTo>
                  <a:cubicBezTo>
                    <a:pt x="50" y="290"/>
                    <a:pt x="46" y="279"/>
                    <a:pt x="54" y="271"/>
                  </a:cubicBezTo>
                  <a:cubicBezTo>
                    <a:pt x="62" y="264"/>
                    <a:pt x="72" y="267"/>
                    <a:pt x="83" y="270"/>
                  </a:cubicBezTo>
                  <a:cubicBezTo>
                    <a:pt x="92" y="273"/>
                    <a:pt x="101" y="276"/>
                    <a:pt x="107" y="270"/>
                  </a:cubicBezTo>
                  <a:cubicBezTo>
                    <a:pt x="113" y="264"/>
                    <a:pt x="110" y="255"/>
                    <a:pt x="107" y="246"/>
                  </a:cubicBezTo>
                  <a:cubicBezTo>
                    <a:pt x="104" y="235"/>
                    <a:pt x="101" y="225"/>
                    <a:pt x="108" y="217"/>
                  </a:cubicBezTo>
                  <a:cubicBezTo>
                    <a:pt x="116" y="209"/>
                    <a:pt x="127" y="213"/>
                    <a:pt x="137" y="216"/>
                  </a:cubicBezTo>
                  <a:cubicBezTo>
                    <a:pt x="147" y="219"/>
                    <a:pt x="156" y="222"/>
                    <a:pt x="162" y="216"/>
                  </a:cubicBezTo>
                  <a:cubicBezTo>
                    <a:pt x="168" y="210"/>
                    <a:pt x="165" y="201"/>
                    <a:pt x="162" y="191"/>
                  </a:cubicBezTo>
                  <a:cubicBezTo>
                    <a:pt x="158" y="181"/>
                    <a:pt x="155" y="170"/>
                    <a:pt x="163" y="163"/>
                  </a:cubicBezTo>
                  <a:cubicBezTo>
                    <a:pt x="170" y="155"/>
                    <a:pt x="181" y="158"/>
                    <a:pt x="191" y="162"/>
                  </a:cubicBezTo>
                  <a:cubicBezTo>
                    <a:pt x="201" y="165"/>
                    <a:pt x="210" y="168"/>
                    <a:pt x="216" y="162"/>
                  </a:cubicBezTo>
                  <a:cubicBezTo>
                    <a:pt x="222" y="156"/>
                    <a:pt x="219" y="147"/>
                    <a:pt x="216" y="137"/>
                  </a:cubicBezTo>
                  <a:cubicBezTo>
                    <a:pt x="213" y="127"/>
                    <a:pt x="209" y="116"/>
                    <a:pt x="217" y="108"/>
                  </a:cubicBezTo>
                  <a:cubicBezTo>
                    <a:pt x="225" y="101"/>
                    <a:pt x="235" y="104"/>
                    <a:pt x="246" y="107"/>
                  </a:cubicBezTo>
                  <a:cubicBezTo>
                    <a:pt x="255" y="110"/>
                    <a:pt x="264" y="113"/>
                    <a:pt x="270" y="107"/>
                  </a:cubicBezTo>
                  <a:cubicBezTo>
                    <a:pt x="276" y="101"/>
                    <a:pt x="273" y="92"/>
                    <a:pt x="270" y="83"/>
                  </a:cubicBezTo>
                  <a:cubicBezTo>
                    <a:pt x="267" y="72"/>
                    <a:pt x="264" y="62"/>
                    <a:pt x="271" y="54"/>
                  </a:cubicBezTo>
                  <a:cubicBezTo>
                    <a:pt x="279" y="46"/>
                    <a:pt x="290" y="50"/>
                    <a:pt x="300" y="53"/>
                  </a:cubicBezTo>
                  <a:cubicBezTo>
                    <a:pt x="310" y="56"/>
                    <a:pt x="319" y="59"/>
                    <a:pt x="325" y="53"/>
                  </a:cubicBezTo>
                  <a:cubicBezTo>
                    <a:pt x="331" y="47"/>
                    <a:pt x="328" y="38"/>
                    <a:pt x="325" y="28"/>
                  </a:cubicBezTo>
                  <a:cubicBezTo>
                    <a:pt x="322" y="18"/>
                    <a:pt x="318" y="7"/>
                    <a:pt x="326" y="0"/>
                  </a:cubicBezTo>
                  <a:cubicBezTo>
                    <a:pt x="329" y="2"/>
                    <a:pt x="329" y="2"/>
                    <a:pt x="329" y="2"/>
                  </a:cubicBezTo>
                  <a:cubicBezTo>
                    <a:pt x="323" y="8"/>
                    <a:pt x="326" y="17"/>
                    <a:pt x="329" y="27"/>
                  </a:cubicBezTo>
                  <a:cubicBezTo>
                    <a:pt x="332" y="37"/>
                    <a:pt x="335" y="48"/>
                    <a:pt x="328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591531" y="5867225"/>
              <a:ext cx="334022" cy="304975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9849514" y="153207"/>
              <a:ext cx="479367" cy="479367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5557039" y="-353292"/>
              <a:ext cx="1104631" cy="1108319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8834114" y="3598928"/>
              <a:ext cx="1221709" cy="1225788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4825269" y="5305197"/>
              <a:ext cx="936781" cy="939909"/>
            </a:xfrm>
            <a:custGeom>
              <a:avLst/>
              <a:gdLst>
                <a:gd name="T0" fmla="*/ 421 w 456"/>
                <a:gd name="T1" fmla="*/ 35 h 457"/>
                <a:gd name="T2" fmla="*/ 421 w 456"/>
                <a:gd name="T3" fmla="*/ 163 h 457"/>
                <a:gd name="T4" fmla="*/ 162 w 456"/>
                <a:gd name="T5" fmla="*/ 422 h 457"/>
                <a:gd name="T6" fmla="*/ 35 w 456"/>
                <a:gd name="T7" fmla="*/ 422 h 457"/>
                <a:gd name="T8" fmla="*/ 35 w 456"/>
                <a:gd name="T9" fmla="*/ 422 h 457"/>
                <a:gd name="T10" fmla="*/ 35 w 456"/>
                <a:gd name="T11" fmla="*/ 294 h 457"/>
                <a:gd name="T12" fmla="*/ 294 w 456"/>
                <a:gd name="T13" fmla="*/ 35 h 457"/>
                <a:gd name="T14" fmla="*/ 421 w 456"/>
                <a:gd name="T15" fmla="*/ 3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6" h="457">
                  <a:moveTo>
                    <a:pt x="421" y="35"/>
                  </a:moveTo>
                  <a:cubicBezTo>
                    <a:pt x="456" y="71"/>
                    <a:pt x="456" y="128"/>
                    <a:pt x="421" y="163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27" y="457"/>
                    <a:pt x="70" y="457"/>
                    <a:pt x="35" y="422"/>
                  </a:cubicBezTo>
                  <a:cubicBezTo>
                    <a:pt x="35" y="422"/>
                    <a:pt x="35" y="422"/>
                    <a:pt x="35" y="422"/>
                  </a:cubicBezTo>
                  <a:cubicBezTo>
                    <a:pt x="0" y="387"/>
                    <a:pt x="0" y="329"/>
                    <a:pt x="35" y="294"/>
                  </a:cubicBezTo>
                  <a:cubicBezTo>
                    <a:pt x="294" y="35"/>
                    <a:pt x="294" y="35"/>
                    <a:pt x="294" y="35"/>
                  </a:cubicBezTo>
                  <a:cubicBezTo>
                    <a:pt x="329" y="0"/>
                    <a:pt x="386" y="0"/>
                    <a:pt x="42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6359237" y="5249487"/>
              <a:ext cx="380909" cy="380909"/>
            </a:xfrm>
            <a:custGeom>
              <a:avLst/>
              <a:gdLst>
                <a:gd name="T0" fmla="*/ 169 w 206"/>
                <a:gd name="T1" fmla="*/ 37 h 206"/>
                <a:gd name="T2" fmla="*/ 169 w 206"/>
                <a:gd name="T3" fmla="*/ 170 h 206"/>
                <a:gd name="T4" fmla="*/ 37 w 206"/>
                <a:gd name="T5" fmla="*/ 170 h 206"/>
                <a:gd name="T6" fmla="*/ 37 w 206"/>
                <a:gd name="T7" fmla="*/ 37 h 206"/>
                <a:gd name="T8" fmla="*/ 169 w 206"/>
                <a:gd name="T9" fmla="*/ 3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169" y="37"/>
                  </a:moveTo>
                  <a:cubicBezTo>
                    <a:pt x="206" y="74"/>
                    <a:pt x="206" y="133"/>
                    <a:pt x="169" y="170"/>
                  </a:cubicBezTo>
                  <a:cubicBezTo>
                    <a:pt x="133" y="206"/>
                    <a:pt x="73" y="206"/>
                    <a:pt x="37" y="170"/>
                  </a:cubicBezTo>
                  <a:cubicBezTo>
                    <a:pt x="0" y="133"/>
                    <a:pt x="0" y="74"/>
                    <a:pt x="37" y="37"/>
                  </a:cubicBezTo>
                  <a:cubicBezTo>
                    <a:pt x="73" y="0"/>
                    <a:pt x="133" y="0"/>
                    <a:pt x="16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7356332" y="173005"/>
              <a:ext cx="402210" cy="367234"/>
            </a:xfrm>
            <a:custGeom>
              <a:avLst/>
              <a:gdLst>
                <a:gd name="T0" fmla="*/ 123 w 245"/>
                <a:gd name="T1" fmla="*/ 223 h 223"/>
                <a:gd name="T2" fmla="*/ 44 w 245"/>
                <a:gd name="T3" fmla="*/ 190 h 223"/>
                <a:gd name="T4" fmla="*/ 44 w 245"/>
                <a:gd name="T5" fmla="*/ 32 h 223"/>
                <a:gd name="T6" fmla="*/ 123 w 245"/>
                <a:gd name="T7" fmla="*/ 0 h 223"/>
                <a:gd name="T8" fmla="*/ 202 w 245"/>
                <a:gd name="T9" fmla="*/ 32 h 223"/>
                <a:gd name="T10" fmla="*/ 202 w 245"/>
                <a:gd name="T11" fmla="*/ 32 h 223"/>
                <a:gd name="T12" fmla="*/ 202 w 245"/>
                <a:gd name="T13" fmla="*/ 190 h 223"/>
                <a:gd name="T14" fmla="*/ 123 w 245"/>
                <a:gd name="T15" fmla="*/ 223 h 223"/>
                <a:gd name="T16" fmla="*/ 123 w 245"/>
                <a:gd name="T17" fmla="*/ 36 h 223"/>
                <a:gd name="T18" fmla="*/ 69 w 245"/>
                <a:gd name="T19" fmla="*/ 58 h 223"/>
                <a:gd name="T20" fmla="*/ 69 w 245"/>
                <a:gd name="T21" fmla="*/ 165 h 223"/>
                <a:gd name="T22" fmla="*/ 123 w 245"/>
                <a:gd name="T23" fmla="*/ 187 h 223"/>
                <a:gd name="T24" fmla="*/ 176 w 245"/>
                <a:gd name="T25" fmla="*/ 165 h 223"/>
                <a:gd name="T26" fmla="*/ 176 w 245"/>
                <a:gd name="T27" fmla="*/ 58 h 223"/>
                <a:gd name="T28" fmla="*/ 123 w 245"/>
                <a:gd name="T29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5" h="223">
                  <a:moveTo>
                    <a:pt x="123" y="223"/>
                  </a:moveTo>
                  <a:cubicBezTo>
                    <a:pt x="93" y="223"/>
                    <a:pt x="65" y="212"/>
                    <a:pt x="44" y="190"/>
                  </a:cubicBezTo>
                  <a:cubicBezTo>
                    <a:pt x="0" y="147"/>
                    <a:pt x="0" y="76"/>
                    <a:pt x="44" y="32"/>
                  </a:cubicBezTo>
                  <a:cubicBezTo>
                    <a:pt x="65" y="11"/>
                    <a:pt x="93" y="0"/>
                    <a:pt x="123" y="0"/>
                  </a:cubicBezTo>
                  <a:cubicBezTo>
                    <a:pt x="153" y="0"/>
                    <a:pt x="181" y="11"/>
                    <a:pt x="202" y="32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45" y="76"/>
                    <a:pt x="245" y="147"/>
                    <a:pt x="202" y="190"/>
                  </a:cubicBezTo>
                  <a:cubicBezTo>
                    <a:pt x="181" y="212"/>
                    <a:pt x="153" y="223"/>
                    <a:pt x="123" y="223"/>
                  </a:cubicBezTo>
                  <a:close/>
                  <a:moveTo>
                    <a:pt x="123" y="36"/>
                  </a:moveTo>
                  <a:cubicBezTo>
                    <a:pt x="103" y="36"/>
                    <a:pt x="84" y="43"/>
                    <a:pt x="69" y="58"/>
                  </a:cubicBezTo>
                  <a:cubicBezTo>
                    <a:pt x="40" y="87"/>
                    <a:pt x="40" y="135"/>
                    <a:pt x="69" y="165"/>
                  </a:cubicBezTo>
                  <a:cubicBezTo>
                    <a:pt x="84" y="179"/>
                    <a:pt x="103" y="187"/>
                    <a:pt x="123" y="187"/>
                  </a:cubicBezTo>
                  <a:cubicBezTo>
                    <a:pt x="143" y="187"/>
                    <a:pt x="162" y="179"/>
                    <a:pt x="176" y="165"/>
                  </a:cubicBezTo>
                  <a:cubicBezTo>
                    <a:pt x="206" y="135"/>
                    <a:pt x="206" y="87"/>
                    <a:pt x="176" y="58"/>
                  </a:cubicBezTo>
                  <a:cubicBezTo>
                    <a:pt x="162" y="43"/>
                    <a:pt x="143" y="36"/>
                    <a:pt x="1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597960" y="484634"/>
            <a:ext cx="6594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Создание 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UI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597959" y="18736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CURSEvaya</a:t>
            </a:r>
            <a:endParaRPr lang="en-US" sz="14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Freeform 6"/>
          <p:cNvSpPr>
            <a:spLocks noEditPoints="1"/>
          </p:cNvSpPr>
          <p:nvPr/>
        </p:nvSpPr>
        <p:spPr bwMode="auto">
          <a:xfrm>
            <a:off x="1354962" y="5344487"/>
            <a:ext cx="919426" cy="921655"/>
          </a:xfrm>
          <a:custGeom>
            <a:avLst/>
            <a:gdLst>
              <a:gd name="T0" fmla="*/ 207 w 618"/>
              <a:gd name="T1" fmla="*/ 17 h 619"/>
              <a:gd name="T2" fmla="*/ 187 w 618"/>
              <a:gd name="T3" fmla="*/ 58 h 619"/>
              <a:gd name="T4" fmla="*/ 140 w 618"/>
              <a:gd name="T5" fmla="*/ 72 h 619"/>
              <a:gd name="T6" fmla="*/ 105 w 618"/>
              <a:gd name="T7" fmla="*/ 77 h 619"/>
              <a:gd name="T8" fmla="*/ 60 w 618"/>
              <a:gd name="T9" fmla="*/ 126 h 619"/>
              <a:gd name="T10" fmla="*/ 67 w 618"/>
              <a:gd name="T11" fmla="*/ 170 h 619"/>
              <a:gd name="T12" fmla="*/ 13 w 618"/>
              <a:gd name="T13" fmla="*/ 220 h 619"/>
              <a:gd name="T14" fmla="*/ 30 w 618"/>
              <a:gd name="T15" fmla="*/ 291 h 619"/>
              <a:gd name="T16" fmla="*/ 0 w 618"/>
              <a:gd name="T17" fmla="*/ 324 h 619"/>
              <a:gd name="T18" fmla="*/ 10 w 618"/>
              <a:gd name="T19" fmla="*/ 390 h 619"/>
              <a:gd name="T20" fmla="*/ 49 w 618"/>
              <a:gd name="T21" fmla="*/ 413 h 619"/>
              <a:gd name="T22" fmla="*/ 55 w 618"/>
              <a:gd name="T23" fmla="*/ 485 h 619"/>
              <a:gd name="T24" fmla="*/ 121 w 618"/>
              <a:gd name="T25" fmla="*/ 516 h 619"/>
              <a:gd name="T26" fmla="*/ 128 w 618"/>
              <a:gd name="T27" fmla="*/ 561 h 619"/>
              <a:gd name="T28" fmla="*/ 186 w 618"/>
              <a:gd name="T29" fmla="*/ 594 h 619"/>
              <a:gd name="T30" fmla="*/ 228 w 618"/>
              <a:gd name="T31" fmla="*/ 577 h 619"/>
              <a:gd name="T32" fmla="*/ 288 w 618"/>
              <a:gd name="T33" fmla="*/ 618 h 619"/>
              <a:gd name="T34" fmla="*/ 307 w 618"/>
              <a:gd name="T35" fmla="*/ 602 h 619"/>
              <a:gd name="T36" fmla="*/ 368 w 618"/>
              <a:gd name="T37" fmla="*/ 614 h 619"/>
              <a:gd name="T38" fmla="*/ 393 w 618"/>
              <a:gd name="T39" fmla="*/ 577 h 619"/>
              <a:gd name="T40" fmla="*/ 455 w 618"/>
              <a:gd name="T41" fmla="*/ 583 h 619"/>
              <a:gd name="T42" fmla="*/ 468 w 618"/>
              <a:gd name="T43" fmla="*/ 540 h 619"/>
              <a:gd name="T44" fmla="*/ 538 w 618"/>
              <a:gd name="T45" fmla="*/ 519 h 619"/>
              <a:gd name="T46" fmla="*/ 553 w 618"/>
              <a:gd name="T47" fmla="*/ 448 h 619"/>
              <a:gd name="T48" fmla="*/ 595 w 618"/>
              <a:gd name="T49" fmla="*/ 430 h 619"/>
              <a:gd name="T50" fmla="*/ 576 w 618"/>
              <a:gd name="T51" fmla="*/ 395 h 619"/>
              <a:gd name="T52" fmla="*/ 616 w 618"/>
              <a:gd name="T53" fmla="*/ 354 h 619"/>
              <a:gd name="T54" fmla="*/ 589 w 618"/>
              <a:gd name="T55" fmla="*/ 286 h 619"/>
              <a:gd name="T56" fmla="*/ 614 w 618"/>
              <a:gd name="T57" fmla="*/ 249 h 619"/>
              <a:gd name="T58" fmla="*/ 570 w 618"/>
              <a:gd name="T59" fmla="*/ 205 h 619"/>
              <a:gd name="T60" fmla="*/ 582 w 618"/>
              <a:gd name="T61" fmla="*/ 162 h 619"/>
              <a:gd name="T62" fmla="*/ 544 w 618"/>
              <a:gd name="T63" fmla="*/ 107 h 619"/>
              <a:gd name="T64" fmla="*/ 499 w 618"/>
              <a:gd name="T65" fmla="*/ 103 h 619"/>
              <a:gd name="T66" fmla="*/ 466 w 618"/>
              <a:gd name="T67" fmla="*/ 77 h 619"/>
              <a:gd name="T68" fmla="*/ 452 w 618"/>
              <a:gd name="T69" fmla="*/ 34 h 619"/>
              <a:gd name="T70" fmla="*/ 390 w 618"/>
              <a:gd name="T71" fmla="*/ 10 h 619"/>
              <a:gd name="T72" fmla="*/ 350 w 618"/>
              <a:gd name="T73" fmla="*/ 32 h 619"/>
              <a:gd name="T74" fmla="*/ 285 w 618"/>
              <a:gd name="T75" fmla="*/ 1 h 619"/>
              <a:gd name="T76" fmla="*/ 225 w 618"/>
              <a:gd name="T77" fmla="*/ 42 h 619"/>
              <a:gd name="T78" fmla="*/ 188 w 618"/>
              <a:gd name="T79" fmla="*/ 286 h 619"/>
              <a:gd name="T80" fmla="*/ 228 w 618"/>
              <a:gd name="T81" fmla="*/ 335 h 619"/>
              <a:gd name="T82" fmla="*/ 334 w 618"/>
              <a:gd name="T83" fmla="*/ 390 h 619"/>
              <a:gd name="T84" fmla="*/ 223 w 618"/>
              <a:gd name="T85" fmla="*/ 399 h 619"/>
              <a:gd name="T86" fmla="*/ 82 w 618"/>
              <a:gd name="T87" fmla="*/ 398 h 619"/>
              <a:gd name="T88" fmla="*/ 323 w 618"/>
              <a:gd name="T89" fmla="*/ 552 h 619"/>
              <a:gd name="T90" fmla="*/ 534 w 618"/>
              <a:gd name="T91" fmla="*/ 402 h 619"/>
              <a:gd name="T92" fmla="*/ 437 w 618"/>
              <a:gd name="T93" fmla="*/ 291 h 619"/>
              <a:gd name="T94" fmla="*/ 541 w 618"/>
              <a:gd name="T95" fmla="*/ 237 h 619"/>
              <a:gd name="T96" fmla="*/ 295 w 618"/>
              <a:gd name="T97" fmla="*/ 186 h 619"/>
              <a:gd name="T98" fmla="*/ 441 w 618"/>
              <a:gd name="T99" fmla="*/ 105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18" h="619">
                <a:moveTo>
                  <a:pt x="225" y="42"/>
                </a:moveTo>
                <a:cubicBezTo>
                  <a:pt x="225" y="42"/>
                  <a:pt x="225" y="42"/>
                  <a:pt x="225" y="42"/>
                </a:cubicBezTo>
                <a:cubicBezTo>
                  <a:pt x="207" y="17"/>
                  <a:pt x="207" y="17"/>
                  <a:pt x="207" y="17"/>
                </a:cubicBezTo>
                <a:cubicBezTo>
                  <a:pt x="195" y="22"/>
                  <a:pt x="195" y="22"/>
                  <a:pt x="195" y="22"/>
                </a:cubicBezTo>
                <a:cubicBezTo>
                  <a:pt x="183" y="27"/>
                  <a:pt x="183" y="27"/>
                  <a:pt x="183" y="27"/>
                </a:cubicBezTo>
                <a:cubicBezTo>
                  <a:pt x="187" y="58"/>
                  <a:pt x="187" y="58"/>
                  <a:pt x="187" y="58"/>
                </a:cubicBezTo>
                <a:cubicBezTo>
                  <a:pt x="174" y="64"/>
                  <a:pt x="162" y="71"/>
                  <a:pt x="150" y="79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25" y="60"/>
                  <a:pt x="125" y="60"/>
                  <a:pt x="125" y="60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08" y="115"/>
                  <a:pt x="98" y="125"/>
                  <a:pt x="89" y="137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53" y="137"/>
                  <a:pt x="53" y="137"/>
                  <a:pt x="53" y="137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67" y="170"/>
                  <a:pt x="67" y="170"/>
                  <a:pt x="67" y="170"/>
                </a:cubicBezTo>
                <a:cubicBezTo>
                  <a:pt x="59" y="183"/>
                  <a:pt x="53" y="196"/>
                  <a:pt x="48" y="209"/>
                </a:cubicBezTo>
                <a:cubicBezTo>
                  <a:pt x="17" y="207"/>
                  <a:pt x="17" y="207"/>
                  <a:pt x="17" y="207"/>
                </a:cubicBezTo>
                <a:cubicBezTo>
                  <a:pt x="13" y="220"/>
                  <a:pt x="13" y="220"/>
                  <a:pt x="13" y="220"/>
                </a:cubicBezTo>
                <a:cubicBezTo>
                  <a:pt x="9" y="232"/>
                  <a:pt x="9" y="232"/>
                  <a:pt x="9" y="232"/>
                </a:cubicBezTo>
                <a:cubicBezTo>
                  <a:pt x="36" y="248"/>
                  <a:pt x="36" y="248"/>
                  <a:pt x="36" y="248"/>
                </a:cubicBezTo>
                <a:cubicBezTo>
                  <a:pt x="33" y="262"/>
                  <a:pt x="31" y="276"/>
                  <a:pt x="30" y="291"/>
                </a:cubicBezTo>
                <a:cubicBezTo>
                  <a:pt x="0" y="298"/>
                  <a:pt x="0" y="298"/>
                  <a:pt x="0" y="298"/>
                </a:cubicBezTo>
                <a:cubicBezTo>
                  <a:pt x="0" y="311"/>
                  <a:pt x="0" y="311"/>
                  <a:pt x="0" y="311"/>
                </a:cubicBezTo>
                <a:cubicBezTo>
                  <a:pt x="0" y="324"/>
                  <a:pt x="0" y="324"/>
                  <a:pt x="0" y="324"/>
                </a:cubicBezTo>
                <a:cubicBezTo>
                  <a:pt x="30" y="331"/>
                  <a:pt x="30" y="331"/>
                  <a:pt x="30" y="331"/>
                </a:cubicBezTo>
                <a:cubicBezTo>
                  <a:pt x="31" y="346"/>
                  <a:pt x="34" y="360"/>
                  <a:pt x="37" y="374"/>
                </a:cubicBezTo>
                <a:cubicBezTo>
                  <a:pt x="10" y="390"/>
                  <a:pt x="10" y="390"/>
                  <a:pt x="10" y="390"/>
                </a:cubicBezTo>
                <a:cubicBezTo>
                  <a:pt x="14" y="403"/>
                  <a:pt x="14" y="403"/>
                  <a:pt x="14" y="403"/>
                </a:cubicBezTo>
                <a:cubicBezTo>
                  <a:pt x="18" y="415"/>
                  <a:pt x="18" y="415"/>
                  <a:pt x="18" y="415"/>
                </a:cubicBezTo>
                <a:cubicBezTo>
                  <a:pt x="49" y="413"/>
                  <a:pt x="49" y="413"/>
                  <a:pt x="49" y="413"/>
                </a:cubicBezTo>
                <a:cubicBezTo>
                  <a:pt x="55" y="426"/>
                  <a:pt x="61" y="439"/>
                  <a:pt x="68" y="452"/>
                </a:cubicBezTo>
                <a:cubicBezTo>
                  <a:pt x="47" y="475"/>
                  <a:pt x="47" y="475"/>
                  <a:pt x="47" y="475"/>
                </a:cubicBezTo>
                <a:cubicBezTo>
                  <a:pt x="55" y="485"/>
                  <a:pt x="55" y="485"/>
                  <a:pt x="55" y="485"/>
                </a:cubicBezTo>
                <a:cubicBezTo>
                  <a:pt x="62" y="496"/>
                  <a:pt x="62" y="496"/>
                  <a:pt x="62" y="496"/>
                </a:cubicBezTo>
                <a:cubicBezTo>
                  <a:pt x="91" y="485"/>
                  <a:pt x="91" y="485"/>
                  <a:pt x="91" y="485"/>
                </a:cubicBezTo>
                <a:cubicBezTo>
                  <a:pt x="100" y="496"/>
                  <a:pt x="110" y="507"/>
                  <a:pt x="121" y="516"/>
                </a:cubicBezTo>
                <a:cubicBezTo>
                  <a:pt x="108" y="545"/>
                  <a:pt x="108" y="545"/>
                  <a:pt x="108" y="545"/>
                </a:cubicBezTo>
                <a:cubicBezTo>
                  <a:pt x="118" y="553"/>
                  <a:pt x="118" y="553"/>
                  <a:pt x="118" y="553"/>
                </a:cubicBezTo>
                <a:cubicBezTo>
                  <a:pt x="128" y="561"/>
                  <a:pt x="128" y="561"/>
                  <a:pt x="128" y="561"/>
                </a:cubicBezTo>
                <a:cubicBezTo>
                  <a:pt x="153" y="542"/>
                  <a:pt x="153" y="542"/>
                  <a:pt x="153" y="542"/>
                </a:cubicBezTo>
                <a:cubicBezTo>
                  <a:pt x="165" y="550"/>
                  <a:pt x="177" y="557"/>
                  <a:pt x="190" y="563"/>
                </a:cubicBezTo>
                <a:cubicBezTo>
                  <a:pt x="186" y="594"/>
                  <a:pt x="186" y="594"/>
                  <a:pt x="186" y="594"/>
                </a:cubicBezTo>
                <a:cubicBezTo>
                  <a:pt x="198" y="598"/>
                  <a:pt x="198" y="598"/>
                  <a:pt x="198" y="598"/>
                </a:cubicBezTo>
                <a:cubicBezTo>
                  <a:pt x="210" y="603"/>
                  <a:pt x="210" y="603"/>
                  <a:pt x="210" y="603"/>
                </a:cubicBezTo>
                <a:cubicBezTo>
                  <a:pt x="228" y="577"/>
                  <a:pt x="228" y="577"/>
                  <a:pt x="228" y="577"/>
                </a:cubicBezTo>
                <a:cubicBezTo>
                  <a:pt x="242" y="582"/>
                  <a:pt x="256" y="585"/>
                  <a:pt x="270" y="587"/>
                </a:cubicBezTo>
                <a:cubicBezTo>
                  <a:pt x="275" y="618"/>
                  <a:pt x="275" y="618"/>
                  <a:pt x="275" y="618"/>
                </a:cubicBezTo>
                <a:cubicBezTo>
                  <a:pt x="288" y="618"/>
                  <a:pt x="288" y="618"/>
                  <a:pt x="288" y="618"/>
                </a:cubicBezTo>
                <a:cubicBezTo>
                  <a:pt x="301" y="619"/>
                  <a:pt x="301" y="619"/>
                  <a:pt x="301" y="619"/>
                </a:cubicBezTo>
                <a:cubicBezTo>
                  <a:pt x="307" y="602"/>
                  <a:pt x="307" y="602"/>
                  <a:pt x="307" y="602"/>
                </a:cubicBezTo>
                <a:cubicBezTo>
                  <a:pt x="307" y="602"/>
                  <a:pt x="307" y="602"/>
                  <a:pt x="307" y="602"/>
                </a:cubicBezTo>
                <a:cubicBezTo>
                  <a:pt x="311" y="590"/>
                  <a:pt x="311" y="590"/>
                  <a:pt x="311" y="590"/>
                </a:cubicBezTo>
                <a:cubicBezTo>
                  <a:pt x="325" y="590"/>
                  <a:pt x="339" y="588"/>
                  <a:pt x="354" y="586"/>
                </a:cubicBezTo>
                <a:cubicBezTo>
                  <a:pt x="368" y="614"/>
                  <a:pt x="368" y="614"/>
                  <a:pt x="368" y="614"/>
                </a:cubicBezTo>
                <a:cubicBezTo>
                  <a:pt x="380" y="611"/>
                  <a:pt x="380" y="611"/>
                  <a:pt x="380" y="611"/>
                </a:cubicBezTo>
                <a:cubicBezTo>
                  <a:pt x="393" y="608"/>
                  <a:pt x="393" y="608"/>
                  <a:pt x="393" y="608"/>
                </a:cubicBezTo>
                <a:cubicBezTo>
                  <a:pt x="393" y="577"/>
                  <a:pt x="393" y="577"/>
                  <a:pt x="393" y="577"/>
                </a:cubicBezTo>
                <a:cubicBezTo>
                  <a:pt x="394" y="577"/>
                  <a:pt x="394" y="577"/>
                  <a:pt x="394" y="577"/>
                </a:cubicBezTo>
                <a:cubicBezTo>
                  <a:pt x="408" y="572"/>
                  <a:pt x="421" y="567"/>
                  <a:pt x="433" y="561"/>
                </a:cubicBezTo>
                <a:cubicBezTo>
                  <a:pt x="455" y="583"/>
                  <a:pt x="455" y="583"/>
                  <a:pt x="455" y="583"/>
                </a:cubicBezTo>
                <a:cubicBezTo>
                  <a:pt x="466" y="577"/>
                  <a:pt x="466" y="577"/>
                  <a:pt x="466" y="577"/>
                </a:cubicBezTo>
                <a:cubicBezTo>
                  <a:pt x="477" y="570"/>
                  <a:pt x="477" y="570"/>
                  <a:pt x="477" y="570"/>
                </a:cubicBezTo>
                <a:cubicBezTo>
                  <a:pt x="468" y="540"/>
                  <a:pt x="468" y="540"/>
                  <a:pt x="468" y="540"/>
                </a:cubicBezTo>
                <a:cubicBezTo>
                  <a:pt x="480" y="532"/>
                  <a:pt x="491" y="523"/>
                  <a:pt x="502" y="513"/>
                </a:cubicBezTo>
                <a:cubicBezTo>
                  <a:pt x="529" y="528"/>
                  <a:pt x="529" y="528"/>
                  <a:pt x="529" y="528"/>
                </a:cubicBezTo>
                <a:cubicBezTo>
                  <a:pt x="538" y="519"/>
                  <a:pt x="538" y="519"/>
                  <a:pt x="538" y="519"/>
                </a:cubicBezTo>
                <a:cubicBezTo>
                  <a:pt x="547" y="509"/>
                  <a:pt x="547" y="509"/>
                  <a:pt x="547" y="509"/>
                </a:cubicBezTo>
                <a:cubicBezTo>
                  <a:pt x="529" y="483"/>
                  <a:pt x="529" y="483"/>
                  <a:pt x="529" y="483"/>
                </a:cubicBezTo>
                <a:cubicBezTo>
                  <a:pt x="538" y="472"/>
                  <a:pt x="546" y="460"/>
                  <a:pt x="553" y="448"/>
                </a:cubicBezTo>
                <a:cubicBezTo>
                  <a:pt x="584" y="454"/>
                  <a:pt x="584" y="454"/>
                  <a:pt x="584" y="454"/>
                </a:cubicBezTo>
                <a:cubicBezTo>
                  <a:pt x="589" y="442"/>
                  <a:pt x="589" y="442"/>
                  <a:pt x="589" y="442"/>
                </a:cubicBezTo>
                <a:cubicBezTo>
                  <a:pt x="595" y="430"/>
                  <a:pt x="595" y="430"/>
                  <a:pt x="595" y="430"/>
                </a:cubicBezTo>
                <a:cubicBezTo>
                  <a:pt x="571" y="411"/>
                  <a:pt x="571" y="411"/>
                  <a:pt x="571" y="411"/>
                </a:cubicBezTo>
                <a:cubicBezTo>
                  <a:pt x="572" y="408"/>
                  <a:pt x="573" y="405"/>
                  <a:pt x="574" y="402"/>
                </a:cubicBezTo>
                <a:cubicBezTo>
                  <a:pt x="576" y="395"/>
                  <a:pt x="576" y="395"/>
                  <a:pt x="576" y="395"/>
                </a:cubicBezTo>
                <a:cubicBezTo>
                  <a:pt x="579" y="386"/>
                  <a:pt x="581" y="378"/>
                  <a:pt x="583" y="370"/>
                </a:cubicBezTo>
                <a:cubicBezTo>
                  <a:pt x="614" y="367"/>
                  <a:pt x="614" y="367"/>
                  <a:pt x="614" y="367"/>
                </a:cubicBezTo>
                <a:cubicBezTo>
                  <a:pt x="616" y="354"/>
                  <a:pt x="616" y="354"/>
                  <a:pt x="616" y="354"/>
                </a:cubicBezTo>
                <a:cubicBezTo>
                  <a:pt x="618" y="341"/>
                  <a:pt x="618" y="341"/>
                  <a:pt x="618" y="341"/>
                </a:cubicBezTo>
                <a:cubicBezTo>
                  <a:pt x="589" y="329"/>
                  <a:pt x="589" y="329"/>
                  <a:pt x="589" y="329"/>
                </a:cubicBezTo>
                <a:cubicBezTo>
                  <a:pt x="590" y="315"/>
                  <a:pt x="590" y="301"/>
                  <a:pt x="589" y="286"/>
                </a:cubicBezTo>
                <a:cubicBezTo>
                  <a:pt x="618" y="274"/>
                  <a:pt x="618" y="274"/>
                  <a:pt x="618" y="274"/>
                </a:cubicBezTo>
                <a:cubicBezTo>
                  <a:pt x="616" y="261"/>
                  <a:pt x="616" y="261"/>
                  <a:pt x="616" y="261"/>
                </a:cubicBezTo>
                <a:cubicBezTo>
                  <a:pt x="614" y="249"/>
                  <a:pt x="614" y="249"/>
                  <a:pt x="614" y="249"/>
                </a:cubicBezTo>
                <a:cubicBezTo>
                  <a:pt x="582" y="246"/>
                  <a:pt x="582" y="246"/>
                  <a:pt x="582" y="246"/>
                </a:cubicBezTo>
                <a:cubicBezTo>
                  <a:pt x="581" y="239"/>
                  <a:pt x="579" y="232"/>
                  <a:pt x="577" y="225"/>
                </a:cubicBezTo>
                <a:cubicBezTo>
                  <a:pt x="575" y="218"/>
                  <a:pt x="572" y="212"/>
                  <a:pt x="570" y="205"/>
                </a:cubicBezTo>
                <a:cubicBezTo>
                  <a:pt x="594" y="185"/>
                  <a:pt x="594" y="185"/>
                  <a:pt x="594" y="185"/>
                </a:cubicBezTo>
                <a:cubicBezTo>
                  <a:pt x="588" y="173"/>
                  <a:pt x="588" y="173"/>
                  <a:pt x="588" y="173"/>
                </a:cubicBezTo>
                <a:cubicBezTo>
                  <a:pt x="582" y="162"/>
                  <a:pt x="582" y="162"/>
                  <a:pt x="582" y="162"/>
                </a:cubicBezTo>
                <a:cubicBezTo>
                  <a:pt x="552" y="168"/>
                  <a:pt x="552" y="168"/>
                  <a:pt x="552" y="168"/>
                </a:cubicBezTo>
                <a:cubicBezTo>
                  <a:pt x="544" y="156"/>
                  <a:pt x="536" y="144"/>
                  <a:pt x="527" y="133"/>
                </a:cubicBezTo>
                <a:cubicBezTo>
                  <a:pt x="544" y="107"/>
                  <a:pt x="544" y="107"/>
                  <a:pt x="544" y="107"/>
                </a:cubicBezTo>
                <a:cubicBezTo>
                  <a:pt x="535" y="97"/>
                  <a:pt x="535" y="97"/>
                  <a:pt x="535" y="97"/>
                </a:cubicBezTo>
                <a:cubicBezTo>
                  <a:pt x="526" y="88"/>
                  <a:pt x="526" y="88"/>
                  <a:pt x="526" y="88"/>
                </a:cubicBezTo>
                <a:cubicBezTo>
                  <a:pt x="499" y="103"/>
                  <a:pt x="499" y="103"/>
                  <a:pt x="499" y="103"/>
                </a:cubicBezTo>
                <a:cubicBezTo>
                  <a:pt x="493" y="97"/>
                  <a:pt x="486" y="92"/>
                  <a:pt x="479" y="87"/>
                </a:cubicBezTo>
                <a:cubicBezTo>
                  <a:pt x="473" y="82"/>
                  <a:pt x="473" y="82"/>
                  <a:pt x="473" y="82"/>
                </a:cubicBezTo>
                <a:cubicBezTo>
                  <a:pt x="471" y="80"/>
                  <a:pt x="468" y="78"/>
                  <a:pt x="466" y="77"/>
                </a:cubicBezTo>
                <a:cubicBezTo>
                  <a:pt x="474" y="47"/>
                  <a:pt x="474" y="47"/>
                  <a:pt x="474" y="47"/>
                </a:cubicBezTo>
                <a:cubicBezTo>
                  <a:pt x="463" y="40"/>
                  <a:pt x="463" y="40"/>
                  <a:pt x="463" y="40"/>
                </a:cubicBezTo>
                <a:cubicBezTo>
                  <a:pt x="452" y="34"/>
                  <a:pt x="452" y="34"/>
                  <a:pt x="452" y="34"/>
                </a:cubicBezTo>
                <a:cubicBezTo>
                  <a:pt x="430" y="57"/>
                  <a:pt x="430" y="57"/>
                  <a:pt x="430" y="57"/>
                </a:cubicBezTo>
                <a:cubicBezTo>
                  <a:pt x="417" y="50"/>
                  <a:pt x="404" y="45"/>
                  <a:pt x="390" y="41"/>
                </a:cubicBezTo>
                <a:cubicBezTo>
                  <a:pt x="390" y="10"/>
                  <a:pt x="390" y="10"/>
                  <a:pt x="390" y="10"/>
                </a:cubicBezTo>
                <a:cubicBezTo>
                  <a:pt x="377" y="7"/>
                  <a:pt x="377" y="7"/>
                  <a:pt x="377" y="7"/>
                </a:cubicBezTo>
                <a:cubicBezTo>
                  <a:pt x="364" y="4"/>
                  <a:pt x="364" y="4"/>
                  <a:pt x="364" y="4"/>
                </a:cubicBezTo>
                <a:cubicBezTo>
                  <a:pt x="350" y="32"/>
                  <a:pt x="350" y="32"/>
                  <a:pt x="350" y="32"/>
                </a:cubicBezTo>
                <a:cubicBezTo>
                  <a:pt x="336" y="30"/>
                  <a:pt x="322" y="29"/>
                  <a:pt x="307" y="29"/>
                </a:cubicBezTo>
                <a:cubicBezTo>
                  <a:pt x="298" y="0"/>
                  <a:pt x="298" y="0"/>
                  <a:pt x="298" y="0"/>
                </a:cubicBezTo>
                <a:cubicBezTo>
                  <a:pt x="285" y="1"/>
                  <a:pt x="285" y="1"/>
                  <a:pt x="285" y="1"/>
                </a:cubicBezTo>
                <a:cubicBezTo>
                  <a:pt x="272" y="2"/>
                  <a:pt x="272" y="2"/>
                  <a:pt x="272" y="2"/>
                </a:cubicBezTo>
                <a:cubicBezTo>
                  <a:pt x="267" y="33"/>
                  <a:pt x="267" y="33"/>
                  <a:pt x="267" y="33"/>
                </a:cubicBezTo>
                <a:cubicBezTo>
                  <a:pt x="253" y="35"/>
                  <a:pt x="239" y="38"/>
                  <a:pt x="225" y="42"/>
                </a:cubicBezTo>
                <a:moveTo>
                  <a:pt x="156" y="121"/>
                </a:moveTo>
                <a:cubicBezTo>
                  <a:pt x="198" y="255"/>
                  <a:pt x="198" y="255"/>
                  <a:pt x="198" y="255"/>
                </a:cubicBezTo>
                <a:cubicBezTo>
                  <a:pt x="201" y="266"/>
                  <a:pt x="197" y="279"/>
                  <a:pt x="188" y="286"/>
                </a:cubicBezTo>
                <a:cubicBezTo>
                  <a:pt x="73" y="367"/>
                  <a:pt x="73" y="367"/>
                  <a:pt x="73" y="367"/>
                </a:cubicBezTo>
                <a:cubicBezTo>
                  <a:pt x="50" y="274"/>
                  <a:pt x="84" y="179"/>
                  <a:pt x="156" y="121"/>
                </a:cubicBezTo>
                <a:moveTo>
                  <a:pt x="228" y="335"/>
                </a:moveTo>
                <a:cubicBezTo>
                  <a:pt x="214" y="291"/>
                  <a:pt x="239" y="243"/>
                  <a:pt x="284" y="229"/>
                </a:cubicBezTo>
                <a:cubicBezTo>
                  <a:pt x="328" y="215"/>
                  <a:pt x="375" y="240"/>
                  <a:pt x="389" y="284"/>
                </a:cubicBezTo>
                <a:cubicBezTo>
                  <a:pt x="404" y="329"/>
                  <a:pt x="379" y="376"/>
                  <a:pt x="334" y="390"/>
                </a:cubicBezTo>
                <a:cubicBezTo>
                  <a:pt x="290" y="404"/>
                  <a:pt x="242" y="380"/>
                  <a:pt x="228" y="335"/>
                </a:cubicBezTo>
                <a:moveTo>
                  <a:pt x="82" y="398"/>
                </a:moveTo>
                <a:cubicBezTo>
                  <a:pt x="223" y="399"/>
                  <a:pt x="223" y="399"/>
                  <a:pt x="223" y="399"/>
                </a:cubicBezTo>
                <a:cubicBezTo>
                  <a:pt x="235" y="399"/>
                  <a:pt x="246" y="407"/>
                  <a:pt x="249" y="418"/>
                </a:cubicBezTo>
                <a:cubicBezTo>
                  <a:pt x="291" y="552"/>
                  <a:pt x="291" y="552"/>
                  <a:pt x="291" y="552"/>
                </a:cubicBezTo>
                <a:cubicBezTo>
                  <a:pt x="200" y="546"/>
                  <a:pt x="117" y="487"/>
                  <a:pt x="82" y="398"/>
                </a:cubicBezTo>
                <a:moveTo>
                  <a:pt x="534" y="402"/>
                </a:moveTo>
                <a:cubicBezTo>
                  <a:pt x="507" y="466"/>
                  <a:pt x="454" y="519"/>
                  <a:pt x="382" y="542"/>
                </a:cubicBezTo>
                <a:cubicBezTo>
                  <a:pt x="363" y="548"/>
                  <a:pt x="343" y="551"/>
                  <a:pt x="323" y="552"/>
                </a:cubicBezTo>
                <a:cubicBezTo>
                  <a:pt x="368" y="419"/>
                  <a:pt x="368" y="419"/>
                  <a:pt x="368" y="419"/>
                </a:cubicBezTo>
                <a:cubicBezTo>
                  <a:pt x="372" y="408"/>
                  <a:pt x="382" y="400"/>
                  <a:pt x="394" y="401"/>
                </a:cubicBezTo>
                <a:cubicBezTo>
                  <a:pt x="534" y="402"/>
                  <a:pt x="534" y="402"/>
                  <a:pt x="534" y="402"/>
                </a:cubicBezTo>
                <a:moveTo>
                  <a:pt x="541" y="237"/>
                </a:moveTo>
                <a:cubicBezTo>
                  <a:pt x="555" y="282"/>
                  <a:pt x="555" y="328"/>
                  <a:pt x="544" y="371"/>
                </a:cubicBezTo>
                <a:cubicBezTo>
                  <a:pt x="437" y="291"/>
                  <a:pt x="437" y="291"/>
                  <a:pt x="437" y="291"/>
                </a:cubicBezTo>
                <a:cubicBezTo>
                  <a:pt x="424" y="282"/>
                  <a:pt x="419" y="266"/>
                  <a:pt x="424" y="251"/>
                </a:cubicBezTo>
                <a:cubicBezTo>
                  <a:pt x="467" y="125"/>
                  <a:pt x="467" y="125"/>
                  <a:pt x="467" y="125"/>
                </a:cubicBezTo>
                <a:cubicBezTo>
                  <a:pt x="500" y="153"/>
                  <a:pt x="527" y="191"/>
                  <a:pt x="541" y="237"/>
                </a:cubicBezTo>
                <a:moveTo>
                  <a:pt x="441" y="105"/>
                </a:moveTo>
                <a:cubicBezTo>
                  <a:pt x="327" y="186"/>
                  <a:pt x="327" y="186"/>
                  <a:pt x="327" y="186"/>
                </a:cubicBezTo>
                <a:cubicBezTo>
                  <a:pt x="317" y="193"/>
                  <a:pt x="304" y="193"/>
                  <a:pt x="295" y="186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98" y="92"/>
                  <a:pt x="216" y="84"/>
                  <a:pt x="236" y="78"/>
                </a:cubicBezTo>
                <a:cubicBezTo>
                  <a:pt x="308" y="55"/>
                  <a:pt x="382" y="68"/>
                  <a:pt x="441" y="105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Open Sans Regular" charset="0"/>
            </a:endParaRPr>
          </a:p>
        </p:txBody>
      </p:sp>
      <p:sp>
        <p:nvSpPr>
          <p:cNvPr id="24" name="Freeform 12"/>
          <p:cNvSpPr>
            <a:spLocks noEditPoints="1"/>
          </p:cNvSpPr>
          <p:nvPr/>
        </p:nvSpPr>
        <p:spPr bwMode="auto">
          <a:xfrm>
            <a:off x="2164604" y="4518281"/>
            <a:ext cx="1532796" cy="1538181"/>
          </a:xfrm>
          <a:custGeom>
            <a:avLst/>
            <a:gdLst>
              <a:gd name="T0" fmla="*/ 619 w 640"/>
              <a:gd name="T1" fmla="*/ 436 h 642"/>
              <a:gd name="T2" fmla="*/ 614 w 640"/>
              <a:gd name="T3" fmla="*/ 371 h 642"/>
              <a:gd name="T4" fmla="*/ 625 w 640"/>
              <a:gd name="T5" fmla="*/ 332 h 642"/>
              <a:gd name="T6" fmla="*/ 623 w 640"/>
              <a:gd name="T7" fmla="*/ 286 h 642"/>
              <a:gd name="T8" fmla="*/ 608 w 640"/>
              <a:gd name="T9" fmla="*/ 248 h 642"/>
              <a:gd name="T10" fmla="*/ 609 w 640"/>
              <a:gd name="T11" fmla="*/ 182 h 642"/>
              <a:gd name="T12" fmla="*/ 547 w 640"/>
              <a:gd name="T13" fmla="*/ 167 h 642"/>
              <a:gd name="T14" fmla="*/ 550 w 640"/>
              <a:gd name="T15" fmla="*/ 97 h 642"/>
              <a:gd name="T16" fmla="*/ 488 w 640"/>
              <a:gd name="T17" fmla="*/ 74 h 642"/>
              <a:gd name="T18" fmla="*/ 457 w 640"/>
              <a:gd name="T19" fmla="*/ 48 h 642"/>
              <a:gd name="T20" fmla="*/ 414 w 640"/>
              <a:gd name="T21" fmla="*/ 31 h 642"/>
              <a:gd name="T22" fmla="*/ 374 w 640"/>
              <a:gd name="T23" fmla="*/ 29 h 642"/>
              <a:gd name="T24" fmla="*/ 314 w 640"/>
              <a:gd name="T25" fmla="*/ 0 h 642"/>
              <a:gd name="T26" fmla="*/ 266 w 640"/>
              <a:gd name="T27" fmla="*/ 52 h 642"/>
              <a:gd name="T28" fmla="*/ 224 w 640"/>
              <a:gd name="T29" fmla="*/ 15 h 642"/>
              <a:gd name="T30" fmla="*/ 200 w 640"/>
              <a:gd name="T31" fmla="*/ 75 h 642"/>
              <a:gd name="T32" fmla="*/ 131 w 640"/>
              <a:gd name="T33" fmla="*/ 62 h 642"/>
              <a:gd name="T34" fmla="*/ 100 w 640"/>
              <a:gd name="T35" fmla="*/ 120 h 642"/>
              <a:gd name="T36" fmla="*/ 70 w 640"/>
              <a:gd name="T37" fmla="*/ 147 h 642"/>
              <a:gd name="T38" fmla="*/ 47 w 640"/>
              <a:gd name="T39" fmla="*/ 187 h 642"/>
              <a:gd name="T40" fmla="*/ 39 w 640"/>
              <a:gd name="T41" fmla="*/ 227 h 642"/>
              <a:gd name="T42" fmla="*/ 2 w 640"/>
              <a:gd name="T43" fmla="*/ 281 h 642"/>
              <a:gd name="T44" fmla="*/ 47 w 640"/>
              <a:gd name="T45" fmla="*/ 332 h 642"/>
              <a:gd name="T46" fmla="*/ 6 w 640"/>
              <a:gd name="T47" fmla="*/ 385 h 642"/>
              <a:gd name="T48" fmla="*/ 46 w 640"/>
              <a:gd name="T49" fmla="*/ 438 h 642"/>
              <a:gd name="T50" fmla="*/ 58 w 640"/>
              <a:gd name="T51" fmla="*/ 476 h 642"/>
              <a:gd name="T52" fmla="*/ 85 w 640"/>
              <a:gd name="T53" fmla="*/ 514 h 642"/>
              <a:gd name="T54" fmla="*/ 117 w 640"/>
              <a:gd name="T55" fmla="*/ 538 h 642"/>
              <a:gd name="T56" fmla="*/ 152 w 640"/>
              <a:gd name="T57" fmla="*/ 594 h 642"/>
              <a:gd name="T58" fmla="*/ 217 w 640"/>
              <a:gd name="T59" fmla="*/ 574 h 642"/>
              <a:gd name="T60" fmla="*/ 248 w 640"/>
              <a:gd name="T61" fmla="*/ 633 h 642"/>
              <a:gd name="T62" fmla="*/ 313 w 640"/>
              <a:gd name="T63" fmla="*/ 619 h 642"/>
              <a:gd name="T64" fmla="*/ 353 w 640"/>
              <a:gd name="T65" fmla="*/ 624 h 642"/>
              <a:gd name="T66" fmla="*/ 398 w 640"/>
              <a:gd name="T67" fmla="*/ 615 h 642"/>
              <a:gd name="T68" fmla="*/ 437 w 640"/>
              <a:gd name="T69" fmla="*/ 603 h 642"/>
              <a:gd name="T70" fmla="*/ 478 w 640"/>
              <a:gd name="T71" fmla="*/ 581 h 642"/>
              <a:gd name="T72" fmla="*/ 506 w 640"/>
              <a:gd name="T73" fmla="*/ 553 h 642"/>
              <a:gd name="T74" fmla="*/ 567 w 640"/>
              <a:gd name="T75" fmla="*/ 526 h 642"/>
              <a:gd name="T76" fmla="*/ 557 w 640"/>
              <a:gd name="T77" fmla="*/ 459 h 642"/>
              <a:gd name="T78" fmla="*/ 540 w 640"/>
              <a:gd name="T79" fmla="*/ 327 h 642"/>
              <a:gd name="T80" fmla="*/ 480 w 640"/>
              <a:gd name="T81" fmla="*/ 170 h 642"/>
              <a:gd name="T82" fmla="*/ 346 w 640"/>
              <a:gd name="T83" fmla="*/ 103 h 642"/>
              <a:gd name="T84" fmla="*/ 326 w 640"/>
              <a:gd name="T85" fmla="*/ 111 h 642"/>
              <a:gd name="T86" fmla="*/ 169 w 640"/>
              <a:gd name="T87" fmla="*/ 161 h 642"/>
              <a:gd name="T88" fmla="*/ 102 w 640"/>
              <a:gd name="T89" fmla="*/ 295 h 642"/>
              <a:gd name="T90" fmla="*/ 101 w 640"/>
              <a:gd name="T91" fmla="*/ 315 h 642"/>
              <a:gd name="T92" fmla="*/ 161 w 640"/>
              <a:gd name="T93" fmla="*/ 472 h 642"/>
              <a:gd name="T94" fmla="*/ 295 w 640"/>
              <a:gd name="T95" fmla="*/ 539 h 642"/>
              <a:gd name="T96" fmla="*/ 393 w 640"/>
              <a:gd name="T97" fmla="*/ 164 h 642"/>
              <a:gd name="T98" fmla="*/ 314 w 640"/>
              <a:gd name="T99" fmla="*/ 540 h 642"/>
              <a:gd name="T100" fmla="*/ 386 w 640"/>
              <a:gd name="T101" fmla="*/ 530 h 642"/>
              <a:gd name="T102" fmla="*/ 528 w 640"/>
              <a:gd name="T103" fmla="*/ 346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40" h="642">
                <a:moveTo>
                  <a:pt x="576" y="444"/>
                </a:moveTo>
                <a:cubicBezTo>
                  <a:pt x="594" y="455"/>
                  <a:pt x="594" y="455"/>
                  <a:pt x="594" y="455"/>
                </a:cubicBezTo>
                <a:cubicBezTo>
                  <a:pt x="601" y="459"/>
                  <a:pt x="611" y="456"/>
                  <a:pt x="614" y="448"/>
                </a:cubicBezTo>
                <a:cubicBezTo>
                  <a:pt x="616" y="444"/>
                  <a:pt x="618" y="440"/>
                  <a:pt x="619" y="436"/>
                </a:cubicBezTo>
                <a:cubicBezTo>
                  <a:pt x="622" y="428"/>
                  <a:pt x="618" y="420"/>
                  <a:pt x="610" y="417"/>
                </a:cubicBezTo>
                <a:cubicBezTo>
                  <a:pt x="603" y="415"/>
                  <a:pt x="603" y="415"/>
                  <a:pt x="603" y="415"/>
                </a:cubicBezTo>
                <a:cubicBezTo>
                  <a:pt x="592" y="412"/>
                  <a:pt x="584" y="402"/>
                  <a:pt x="585" y="391"/>
                </a:cubicBezTo>
                <a:cubicBezTo>
                  <a:pt x="587" y="376"/>
                  <a:pt x="601" y="367"/>
                  <a:pt x="614" y="371"/>
                </a:cubicBezTo>
                <a:cubicBezTo>
                  <a:pt x="620" y="372"/>
                  <a:pt x="620" y="372"/>
                  <a:pt x="620" y="372"/>
                </a:cubicBezTo>
                <a:cubicBezTo>
                  <a:pt x="629" y="375"/>
                  <a:pt x="637" y="369"/>
                  <a:pt x="638" y="360"/>
                </a:cubicBezTo>
                <a:cubicBezTo>
                  <a:pt x="639" y="356"/>
                  <a:pt x="639" y="352"/>
                  <a:pt x="640" y="348"/>
                </a:cubicBezTo>
                <a:cubicBezTo>
                  <a:pt x="640" y="339"/>
                  <a:pt x="634" y="332"/>
                  <a:pt x="625" y="332"/>
                </a:cubicBezTo>
                <a:cubicBezTo>
                  <a:pt x="618" y="332"/>
                  <a:pt x="618" y="332"/>
                  <a:pt x="618" y="332"/>
                </a:cubicBezTo>
                <a:cubicBezTo>
                  <a:pt x="607" y="332"/>
                  <a:pt x="596" y="325"/>
                  <a:pt x="594" y="314"/>
                </a:cubicBezTo>
                <a:cubicBezTo>
                  <a:pt x="591" y="299"/>
                  <a:pt x="602" y="286"/>
                  <a:pt x="616" y="286"/>
                </a:cubicBezTo>
                <a:cubicBezTo>
                  <a:pt x="623" y="286"/>
                  <a:pt x="623" y="286"/>
                  <a:pt x="623" y="286"/>
                </a:cubicBezTo>
                <a:cubicBezTo>
                  <a:pt x="631" y="286"/>
                  <a:pt x="638" y="278"/>
                  <a:pt x="637" y="269"/>
                </a:cubicBezTo>
                <a:cubicBezTo>
                  <a:pt x="636" y="265"/>
                  <a:pt x="635" y="261"/>
                  <a:pt x="634" y="256"/>
                </a:cubicBezTo>
                <a:cubicBezTo>
                  <a:pt x="633" y="248"/>
                  <a:pt x="624" y="243"/>
                  <a:pt x="616" y="246"/>
                </a:cubicBezTo>
                <a:cubicBezTo>
                  <a:pt x="608" y="248"/>
                  <a:pt x="608" y="248"/>
                  <a:pt x="608" y="248"/>
                </a:cubicBezTo>
                <a:cubicBezTo>
                  <a:pt x="596" y="252"/>
                  <a:pt x="583" y="245"/>
                  <a:pt x="579" y="233"/>
                </a:cubicBezTo>
                <a:cubicBezTo>
                  <a:pt x="576" y="221"/>
                  <a:pt x="582" y="208"/>
                  <a:pt x="595" y="204"/>
                </a:cubicBezTo>
                <a:cubicBezTo>
                  <a:pt x="601" y="202"/>
                  <a:pt x="601" y="202"/>
                  <a:pt x="601" y="202"/>
                </a:cubicBezTo>
                <a:cubicBezTo>
                  <a:pt x="609" y="199"/>
                  <a:pt x="613" y="190"/>
                  <a:pt x="609" y="182"/>
                </a:cubicBezTo>
                <a:cubicBezTo>
                  <a:pt x="607" y="178"/>
                  <a:pt x="605" y="174"/>
                  <a:pt x="603" y="171"/>
                </a:cubicBezTo>
                <a:cubicBezTo>
                  <a:pt x="599" y="163"/>
                  <a:pt x="590" y="161"/>
                  <a:pt x="583" y="165"/>
                </a:cubicBezTo>
                <a:cubicBezTo>
                  <a:pt x="577" y="169"/>
                  <a:pt x="577" y="169"/>
                  <a:pt x="577" y="169"/>
                </a:cubicBezTo>
                <a:cubicBezTo>
                  <a:pt x="567" y="176"/>
                  <a:pt x="554" y="175"/>
                  <a:pt x="547" y="167"/>
                </a:cubicBezTo>
                <a:cubicBezTo>
                  <a:pt x="537" y="156"/>
                  <a:pt x="539" y="139"/>
                  <a:pt x="550" y="132"/>
                </a:cubicBezTo>
                <a:cubicBezTo>
                  <a:pt x="556" y="128"/>
                  <a:pt x="556" y="128"/>
                  <a:pt x="556" y="128"/>
                </a:cubicBezTo>
                <a:cubicBezTo>
                  <a:pt x="563" y="123"/>
                  <a:pt x="564" y="113"/>
                  <a:pt x="558" y="106"/>
                </a:cubicBezTo>
                <a:cubicBezTo>
                  <a:pt x="556" y="103"/>
                  <a:pt x="553" y="100"/>
                  <a:pt x="550" y="97"/>
                </a:cubicBezTo>
                <a:cubicBezTo>
                  <a:pt x="544" y="91"/>
                  <a:pt x="534" y="91"/>
                  <a:pt x="528" y="98"/>
                </a:cubicBezTo>
                <a:cubicBezTo>
                  <a:pt x="524" y="103"/>
                  <a:pt x="524" y="103"/>
                  <a:pt x="524" y="103"/>
                </a:cubicBezTo>
                <a:cubicBezTo>
                  <a:pt x="516" y="112"/>
                  <a:pt x="504" y="115"/>
                  <a:pt x="494" y="109"/>
                </a:cubicBezTo>
                <a:cubicBezTo>
                  <a:pt x="481" y="102"/>
                  <a:pt x="479" y="85"/>
                  <a:pt x="488" y="74"/>
                </a:cubicBezTo>
                <a:cubicBezTo>
                  <a:pt x="492" y="70"/>
                  <a:pt x="492" y="70"/>
                  <a:pt x="492" y="70"/>
                </a:cubicBezTo>
                <a:cubicBezTo>
                  <a:pt x="497" y="63"/>
                  <a:pt x="496" y="53"/>
                  <a:pt x="488" y="48"/>
                </a:cubicBezTo>
                <a:cubicBezTo>
                  <a:pt x="485" y="46"/>
                  <a:pt x="481" y="44"/>
                  <a:pt x="477" y="41"/>
                </a:cubicBezTo>
                <a:cubicBezTo>
                  <a:pt x="470" y="37"/>
                  <a:pt x="460" y="40"/>
                  <a:pt x="457" y="48"/>
                </a:cubicBezTo>
                <a:cubicBezTo>
                  <a:pt x="454" y="55"/>
                  <a:pt x="454" y="55"/>
                  <a:pt x="454" y="55"/>
                </a:cubicBezTo>
                <a:cubicBezTo>
                  <a:pt x="450" y="65"/>
                  <a:pt x="438" y="71"/>
                  <a:pt x="427" y="69"/>
                </a:cubicBezTo>
                <a:cubicBezTo>
                  <a:pt x="413" y="65"/>
                  <a:pt x="406" y="50"/>
                  <a:pt x="412" y="37"/>
                </a:cubicBezTo>
                <a:cubicBezTo>
                  <a:pt x="414" y="31"/>
                  <a:pt x="414" y="31"/>
                  <a:pt x="414" y="31"/>
                </a:cubicBezTo>
                <a:cubicBezTo>
                  <a:pt x="418" y="23"/>
                  <a:pt x="413" y="14"/>
                  <a:pt x="405" y="12"/>
                </a:cubicBezTo>
                <a:cubicBezTo>
                  <a:pt x="401" y="11"/>
                  <a:pt x="396" y="9"/>
                  <a:pt x="392" y="9"/>
                </a:cubicBezTo>
                <a:cubicBezTo>
                  <a:pt x="384" y="7"/>
                  <a:pt x="376" y="12"/>
                  <a:pt x="375" y="21"/>
                </a:cubicBezTo>
                <a:cubicBezTo>
                  <a:pt x="374" y="29"/>
                  <a:pt x="374" y="29"/>
                  <a:pt x="374" y="29"/>
                </a:cubicBezTo>
                <a:cubicBezTo>
                  <a:pt x="372" y="41"/>
                  <a:pt x="360" y="50"/>
                  <a:pt x="348" y="49"/>
                </a:cubicBezTo>
                <a:cubicBezTo>
                  <a:pt x="337" y="52"/>
                  <a:pt x="325" y="43"/>
                  <a:pt x="327" y="31"/>
                </a:cubicBezTo>
                <a:cubicBezTo>
                  <a:pt x="329" y="17"/>
                  <a:pt x="329" y="17"/>
                  <a:pt x="329" y="17"/>
                </a:cubicBezTo>
                <a:cubicBezTo>
                  <a:pt x="330" y="8"/>
                  <a:pt x="323" y="0"/>
                  <a:pt x="314" y="0"/>
                </a:cubicBezTo>
                <a:cubicBezTo>
                  <a:pt x="310" y="0"/>
                  <a:pt x="306" y="1"/>
                  <a:pt x="301" y="1"/>
                </a:cubicBezTo>
                <a:cubicBezTo>
                  <a:pt x="293" y="1"/>
                  <a:pt x="286" y="9"/>
                  <a:pt x="288" y="18"/>
                </a:cubicBezTo>
                <a:cubicBezTo>
                  <a:pt x="289" y="25"/>
                  <a:pt x="289" y="25"/>
                  <a:pt x="289" y="25"/>
                </a:cubicBezTo>
                <a:cubicBezTo>
                  <a:pt x="291" y="39"/>
                  <a:pt x="281" y="52"/>
                  <a:pt x="266" y="52"/>
                </a:cubicBezTo>
                <a:cubicBezTo>
                  <a:pt x="255" y="52"/>
                  <a:pt x="245" y="43"/>
                  <a:pt x="244" y="32"/>
                </a:cubicBezTo>
                <a:cubicBezTo>
                  <a:pt x="243" y="27"/>
                  <a:pt x="243" y="27"/>
                  <a:pt x="243" y="27"/>
                </a:cubicBezTo>
                <a:cubicBezTo>
                  <a:pt x="241" y="18"/>
                  <a:pt x="233" y="13"/>
                  <a:pt x="224" y="15"/>
                </a:cubicBezTo>
                <a:cubicBezTo>
                  <a:pt x="224" y="15"/>
                  <a:pt x="224" y="15"/>
                  <a:pt x="224" y="15"/>
                </a:cubicBezTo>
                <a:cubicBezTo>
                  <a:pt x="220" y="17"/>
                  <a:pt x="216" y="18"/>
                  <a:pt x="212" y="19"/>
                </a:cubicBezTo>
                <a:cubicBezTo>
                  <a:pt x="204" y="22"/>
                  <a:pt x="200" y="31"/>
                  <a:pt x="204" y="39"/>
                </a:cubicBezTo>
                <a:cubicBezTo>
                  <a:pt x="207" y="46"/>
                  <a:pt x="207" y="46"/>
                  <a:pt x="207" y="46"/>
                </a:cubicBezTo>
                <a:cubicBezTo>
                  <a:pt x="212" y="56"/>
                  <a:pt x="209" y="68"/>
                  <a:pt x="200" y="75"/>
                </a:cubicBezTo>
                <a:cubicBezTo>
                  <a:pt x="188" y="83"/>
                  <a:pt x="172" y="79"/>
                  <a:pt x="166" y="66"/>
                </a:cubicBezTo>
                <a:cubicBezTo>
                  <a:pt x="163" y="60"/>
                  <a:pt x="163" y="60"/>
                  <a:pt x="163" y="60"/>
                </a:cubicBezTo>
                <a:cubicBezTo>
                  <a:pt x="159" y="52"/>
                  <a:pt x="149" y="50"/>
                  <a:pt x="142" y="55"/>
                </a:cubicBezTo>
                <a:cubicBezTo>
                  <a:pt x="138" y="57"/>
                  <a:pt x="135" y="59"/>
                  <a:pt x="131" y="62"/>
                </a:cubicBezTo>
                <a:cubicBezTo>
                  <a:pt x="124" y="67"/>
                  <a:pt x="123" y="77"/>
                  <a:pt x="129" y="83"/>
                </a:cubicBezTo>
                <a:cubicBezTo>
                  <a:pt x="134" y="89"/>
                  <a:pt x="134" y="89"/>
                  <a:pt x="134" y="89"/>
                </a:cubicBezTo>
                <a:cubicBezTo>
                  <a:pt x="141" y="97"/>
                  <a:pt x="142" y="110"/>
                  <a:pt x="135" y="119"/>
                </a:cubicBezTo>
                <a:cubicBezTo>
                  <a:pt x="126" y="130"/>
                  <a:pt x="109" y="130"/>
                  <a:pt x="100" y="120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0" y="109"/>
                  <a:pt x="80" y="109"/>
                  <a:pt x="74" y="116"/>
                </a:cubicBezTo>
                <a:cubicBezTo>
                  <a:pt x="71" y="119"/>
                  <a:pt x="69" y="122"/>
                  <a:pt x="66" y="126"/>
                </a:cubicBezTo>
                <a:cubicBezTo>
                  <a:pt x="61" y="133"/>
                  <a:pt x="63" y="142"/>
                  <a:pt x="70" y="147"/>
                </a:cubicBezTo>
                <a:cubicBezTo>
                  <a:pt x="77" y="151"/>
                  <a:pt x="77" y="151"/>
                  <a:pt x="77" y="151"/>
                </a:cubicBezTo>
                <a:cubicBezTo>
                  <a:pt x="87" y="158"/>
                  <a:pt x="91" y="172"/>
                  <a:pt x="84" y="183"/>
                </a:cubicBezTo>
                <a:cubicBezTo>
                  <a:pt x="88" y="194"/>
                  <a:pt x="75" y="204"/>
                  <a:pt x="65" y="198"/>
                </a:cubicBezTo>
                <a:cubicBezTo>
                  <a:pt x="47" y="187"/>
                  <a:pt x="47" y="187"/>
                  <a:pt x="47" y="187"/>
                </a:cubicBezTo>
                <a:cubicBezTo>
                  <a:pt x="40" y="182"/>
                  <a:pt x="30" y="185"/>
                  <a:pt x="26" y="193"/>
                </a:cubicBezTo>
                <a:cubicBezTo>
                  <a:pt x="25" y="197"/>
                  <a:pt x="23" y="201"/>
                  <a:pt x="21" y="205"/>
                </a:cubicBezTo>
                <a:cubicBezTo>
                  <a:pt x="18" y="213"/>
                  <a:pt x="23" y="222"/>
                  <a:pt x="31" y="225"/>
                </a:cubicBezTo>
                <a:cubicBezTo>
                  <a:pt x="39" y="227"/>
                  <a:pt x="39" y="227"/>
                  <a:pt x="39" y="227"/>
                </a:cubicBezTo>
                <a:cubicBezTo>
                  <a:pt x="51" y="230"/>
                  <a:pt x="58" y="243"/>
                  <a:pt x="55" y="255"/>
                </a:cubicBezTo>
                <a:cubicBezTo>
                  <a:pt x="51" y="267"/>
                  <a:pt x="39" y="274"/>
                  <a:pt x="26" y="271"/>
                </a:cubicBezTo>
                <a:cubicBezTo>
                  <a:pt x="20" y="269"/>
                  <a:pt x="20" y="269"/>
                  <a:pt x="20" y="269"/>
                </a:cubicBezTo>
                <a:cubicBezTo>
                  <a:pt x="12" y="267"/>
                  <a:pt x="3" y="273"/>
                  <a:pt x="2" y="281"/>
                </a:cubicBezTo>
                <a:cubicBezTo>
                  <a:pt x="2" y="286"/>
                  <a:pt x="1" y="290"/>
                  <a:pt x="1" y="294"/>
                </a:cubicBezTo>
                <a:cubicBezTo>
                  <a:pt x="0" y="303"/>
                  <a:pt x="7" y="310"/>
                  <a:pt x="16" y="310"/>
                </a:cubicBezTo>
                <a:cubicBezTo>
                  <a:pt x="23" y="310"/>
                  <a:pt x="23" y="310"/>
                  <a:pt x="23" y="310"/>
                </a:cubicBezTo>
                <a:cubicBezTo>
                  <a:pt x="36" y="310"/>
                  <a:pt x="47" y="320"/>
                  <a:pt x="47" y="332"/>
                </a:cubicBezTo>
                <a:cubicBezTo>
                  <a:pt x="47" y="345"/>
                  <a:pt x="37" y="356"/>
                  <a:pt x="24" y="356"/>
                </a:cubicBezTo>
                <a:cubicBezTo>
                  <a:pt x="18" y="356"/>
                  <a:pt x="18" y="356"/>
                  <a:pt x="18" y="356"/>
                </a:cubicBezTo>
                <a:cubicBezTo>
                  <a:pt x="9" y="356"/>
                  <a:pt x="3" y="364"/>
                  <a:pt x="4" y="373"/>
                </a:cubicBezTo>
                <a:cubicBezTo>
                  <a:pt x="5" y="377"/>
                  <a:pt x="5" y="381"/>
                  <a:pt x="6" y="385"/>
                </a:cubicBezTo>
                <a:cubicBezTo>
                  <a:pt x="8" y="394"/>
                  <a:pt x="17" y="399"/>
                  <a:pt x="25" y="396"/>
                </a:cubicBezTo>
                <a:cubicBezTo>
                  <a:pt x="32" y="394"/>
                  <a:pt x="32" y="394"/>
                  <a:pt x="32" y="394"/>
                </a:cubicBezTo>
                <a:cubicBezTo>
                  <a:pt x="44" y="390"/>
                  <a:pt x="57" y="397"/>
                  <a:pt x="61" y="409"/>
                </a:cubicBezTo>
                <a:cubicBezTo>
                  <a:pt x="65" y="421"/>
                  <a:pt x="58" y="434"/>
                  <a:pt x="46" y="438"/>
                </a:cubicBezTo>
                <a:cubicBezTo>
                  <a:pt x="40" y="440"/>
                  <a:pt x="40" y="440"/>
                  <a:pt x="40" y="440"/>
                </a:cubicBezTo>
                <a:cubicBezTo>
                  <a:pt x="32" y="442"/>
                  <a:pt x="28" y="452"/>
                  <a:pt x="31" y="460"/>
                </a:cubicBezTo>
                <a:cubicBezTo>
                  <a:pt x="33" y="464"/>
                  <a:pt x="35" y="467"/>
                  <a:pt x="37" y="471"/>
                </a:cubicBezTo>
                <a:cubicBezTo>
                  <a:pt x="41" y="479"/>
                  <a:pt x="51" y="481"/>
                  <a:pt x="58" y="476"/>
                </a:cubicBezTo>
                <a:cubicBezTo>
                  <a:pt x="64" y="472"/>
                  <a:pt x="64" y="472"/>
                  <a:pt x="64" y="472"/>
                </a:cubicBezTo>
                <a:cubicBezTo>
                  <a:pt x="73" y="466"/>
                  <a:pt x="86" y="467"/>
                  <a:pt x="94" y="475"/>
                </a:cubicBezTo>
                <a:cubicBezTo>
                  <a:pt x="104" y="486"/>
                  <a:pt x="102" y="503"/>
                  <a:pt x="90" y="510"/>
                </a:cubicBezTo>
                <a:cubicBezTo>
                  <a:pt x="85" y="514"/>
                  <a:pt x="85" y="514"/>
                  <a:pt x="85" y="514"/>
                </a:cubicBezTo>
                <a:cubicBezTo>
                  <a:pt x="78" y="519"/>
                  <a:pt x="76" y="529"/>
                  <a:pt x="82" y="535"/>
                </a:cubicBezTo>
                <a:cubicBezTo>
                  <a:pt x="85" y="539"/>
                  <a:pt x="88" y="542"/>
                  <a:pt x="91" y="545"/>
                </a:cubicBezTo>
                <a:cubicBezTo>
                  <a:pt x="97" y="551"/>
                  <a:pt x="107" y="551"/>
                  <a:pt x="112" y="544"/>
                </a:cubicBezTo>
                <a:cubicBezTo>
                  <a:pt x="117" y="538"/>
                  <a:pt x="117" y="538"/>
                  <a:pt x="117" y="538"/>
                </a:cubicBezTo>
                <a:cubicBezTo>
                  <a:pt x="126" y="528"/>
                  <a:pt x="140" y="527"/>
                  <a:pt x="150" y="535"/>
                </a:cubicBezTo>
                <a:cubicBezTo>
                  <a:pt x="160" y="543"/>
                  <a:pt x="161" y="558"/>
                  <a:pt x="153" y="567"/>
                </a:cubicBezTo>
                <a:cubicBezTo>
                  <a:pt x="149" y="572"/>
                  <a:pt x="149" y="572"/>
                  <a:pt x="149" y="572"/>
                </a:cubicBezTo>
                <a:cubicBezTo>
                  <a:pt x="143" y="579"/>
                  <a:pt x="145" y="589"/>
                  <a:pt x="152" y="594"/>
                </a:cubicBezTo>
                <a:cubicBezTo>
                  <a:pt x="156" y="596"/>
                  <a:pt x="160" y="598"/>
                  <a:pt x="163" y="600"/>
                </a:cubicBezTo>
                <a:cubicBezTo>
                  <a:pt x="171" y="605"/>
                  <a:pt x="180" y="601"/>
                  <a:pt x="184" y="594"/>
                </a:cubicBezTo>
                <a:cubicBezTo>
                  <a:pt x="187" y="586"/>
                  <a:pt x="187" y="586"/>
                  <a:pt x="187" y="586"/>
                </a:cubicBezTo>
                <a:cubicBezTo>
                  <a:pt x="192" y="575"/>
                  <a:pt x="205" y="569"/>
                  <a:pt x="217" y="574"/>
                </a:cubicBezTo>
                <a:cubicBezTo>
                  <a:pt x="229" y="579"/>
                  <a:pt x="234" y="593"/>
                  <a:pt x="229" y="605"/>
                </a:cubicBezTo>
                <a:cubicBezTo>
                  <a:pt x="227" y="610"/>
                  <a:pt x="227" y="610"/>
                  <a:pt x="227" y="610"/>
                </a:cubicBezTo>
                <a:cubicBezTo>
                  <a:pt x="223" y="619"/>
                  <a:pt x="228" y="628"/>
                  <a:pt x="236" y="630"/>
                </a:cubicBezTo>
                <a:cubicBezTo>
                  <a:pt x="240" y="631"/>
                  <a:pt x="244" y="632"/>
                  <a:pt x="248" y="633"/>
                </a:cubicBezTo>
                <a:cubicBezTo>
                  <a:pt x="257" y="635"/>
                  <a:pt x="265" y="629"/>
                  <a:pt x="266" y="621"/>
                </a:cubicBezTo>
                <a:cubicBezTo>
                  <a:pt x="267" y="613"/>
                  <a:pt x="267" y="613"/>
                  <a:pt x="267" y="613"/>
                </a:cubicBezTo>
                <a:cubicBezTo>
                  <a:pt x="269" y="601"/>
                  <a:pt x="280" y="592"/>
                  <a:pt x="293" y="593"/>
                </a:cubicBezTo>
                <a:cubicBezTo>
                  <a:pt x="305" y="595"/>
                  <a:pt x="314" y="606"/>
                  <a:pt x="313" y="619"/>
                </a:cubicBezTo>
                <a:cubicBezTo>
                  <a:pt x="312" y="625"/>
                  <a:pt x="312" y="625"/>
                  <a:pt x="312" y="625"/>
                </a:cubicBezTo>
                <a:cubicBezTo>
                  <a:pt x="311" y="634"/>
                  <a:pt x="318" y="642"/>
                  <a:pt x="327" y="641"/>
                </a:cubicBezTo>
                <a:cubicBezTo>
                  <a:pt x="331" y="641"/>
                  <a:pt x="335" y="641"/>
                  <a:pt x="339" y="641"/>
                </a:cubicBezTo>
                <a:cubicBezTo>
                  <a:pt x="348" y="640"/>
                  <a:pt x="354" y="633"/>
                  <a:pt x="353" y="624"/>
                </a:cubicBezTo>
                <a:cubicBezTo>
                  <a:pt x="352" y="616"/>
                  <a:pt x="352" y="616"/>
                  <a:pt x="352" y="616"/>
                </a:cubicBezTo>
                <a:cubicBezTo>
                  <a:pt x="349" y="604"/>
                  <a:pt x="358" y="592"/>
                  <a:pt x="371" y="590"/>
                </a:cubicBezTo>
                <a:cubicBezTo>
                  <a:pt x="383" y="588"/>
                  <a:pt x="395" y="596"/>
                  <a:pt x="397" y="609"/>
                </a:cubicBezTo>
                <a:cubicBezTo>
                  <a:pt x="398" y="615"/>
                  <a:pt x="398" y="615"/>
                  <a:pt x="398" y="615"/>
                </a:cubicBezTo>
                <a:cubicBezTo>
                  <a:pt x="399" y="624"/>
                  <a:pt x="408" y="629"/>
                  <a:pt x="416" y="627"/>
                </a:cubicBezTo>
                <a:cubicBezTo>
                  <a:pt x="417" y="627"/>
                  <a:pt x="417" y="627"/>
                  <a:pt x="417" y="627"/>
                </a:cubicBezTo>
                <a:cubicBezTo>
                  <a:pt x="421" y="625"/>
                  <a:pt x="425" y="624"/>
                  <a:pt x="429" y="622"/>
                </a:cubicBezTo>
                <a:cubicBezTo>
                  <a:pt x="437" y="620"/>
                  <a:pt x="441" y="610"/>
                  <a:pt x="437" y="603"/>
                </a:cubicBezTo>
                <a:cubicBezTo>
                  <a:pt x="434" y="596"/>
                  <a:pt x="434" y="596"/>
                  <a:pt x="434" y="596"/>
                </a:cubicBezTo>
                <a:cubicBezTo>
                  <a:pt x="428" y="584"/>
                  <a:pt x="433" y="570"/>
                  <a:pt x="444" y="565"/>
                </a:cubicBezTo>
                <a:cubicBezTo>
                  <a:pt x="456" y="559"/>
                  <a:pt x="470" y="564"/>
                  <a:pt x="475" y="576"/>
                </a:cubicBezTo>
                <a:cubicBezTo>
                  <a:pt x="478" y="581"/>
                  <a:pt x="478" y="581"/>
                  <a:pt x="478" y="581"/>
                </a:cubicBezTo>
                <a:cubicBezTo>
                  <a:pt x="482" y="589"/>
                  <a:pt x="492" y="592"/>
                  <a:pt x="499" y="587"/>
                </a:cubicBezTo>
                <a:cubicBezTo>
                  <a:pt x="502" y="585"/>
                  <a:pt x="506" y="582"/>
                  <a:pt x="509" y="580"/>
                </a:cubicBezTo>
                <a:cubicBezTo>
                  <a:pt x="516" y="575"/>
                  <a:pt x="517" y="565"/>
                  <a:pt x="512" y="558"/>
                </a:cubicBezTo>
                <a:cubicBezTo>
                  <a:pt x="506" y="553"/>
                  <a:pt x="506" y="553"/>
                  <a:pt x="506" y="553"/>
                </a:cubicBezTo>
                <a:cubicBezTo>
                  <a:pt x="498" y="543"/>
                  <a:pt x="499" y="529"/>
                  <a:pt x="508" y="520"/>
                </a:cubicBezTo>
                <a:cubicBezTo>
                  <a:pt x="517" y="512"/>
                  <a:pt x="532" y="512"/>
                  <a:pt x="541" y="522"/>
                </a:cubicBezTo>
                <a:cubicBezTo>
                  <a:pt x="545" y="526"/>
                  <a:pt x="545" y="526"/>
                  <a:pt x="545" y="526"/>
                </a:cubicBezTo>
                <a:cubicBezTo>
                  <a:pt x="551" y="533"/>
                  <a:pt x="561" y="533"/>
                  <a:pt x="567" y="526"/>
                </a:cubicBezTo>
                <a:cubicBezTo>
                  <a:pt x="569" y="523"/>
                  <a:pt x="572" y="519"/>
                  <a:pt x="575" y="516"/>
                </a:cubicBezTo>
                <a:cubicBezTo>
                  <a:pt x="580" y="509"/>
                  <a:pt x="578" y="499"/>
                  <a:pt x="571" y="495"/>
                </a:cubicBezTo>
                <a:cubicBezTo>
                  <a:pt x="564" y="491"/>
                  <a:pt x="564" y="491"/>
                  <a:pt x="564" y="491"/>
                </a:cubicBezTo>
                <a:cubicBezTo>
                  <a:pt x="553" y="484"/>
                  <a:pt x="550" y="470"/>
                  <a:pt x="557" y="459"/>
                </a:cubicBezTo>
                <a:cubicBezTo>
                  <a:pt x="553" y="448"/>
                  <a:pt x="566" y="438"/>
                  <a:pt x="576" y="444"/>
                </a:cubicBezTo>
                <a:moveTo>
                  <a:pt x="493" y="185"/>
                </a:moveTo>
                <a:cubicBezTo>
                  <a:pt x="509" y="205"/>
                  <a:pt x="521" y="229"/>
                  <a:pt x="530" y="255"/>
                </a:cubicBezTo>
                <a:cubicBezTo>
                  <a:pt x="537" y="279"/>
                  <a:pt x="540" y="303"/>
                  <a:pt x="540" y="327"/>
                </a:cubicBezTo>
                <a:cubicBezTo>
                  <a:pt x="530" y="326"/>
                  <a:pt x="530" y="326"/>
                  <a:pt x="530" y="326"/>
                </a:cubicBezTo>
                <a:cubicBezTo>
                  <a:pt x="531" y="278"/>
                  <a:pt x="515" y="230"/>
                  <a:pt x="485" y="191"/>
                </a:cubicBezTo>
                <a:cubicBezTo>
                  <a:pt x="493" y="185"/>
                  <a:pt x="493" y="185"/>
                  <a:pt x="493" y="185"/>
                </a:cubicBezTo>
                <a:moveTo>
                  <a:pt x="480" y="170"/>
                </a:moveTo>
                <a:cubicBezTo>
                  <a:pt x="472" y="177"/>
                  <a:pt x="472" y="177"/>
                  <a:pt x="472" y="177"/>
                </a:cubicBezTo>
                <a:cubicBezTo>
                  <a:pt x="455" y="158"/>
                  <a:pt x="433" y="142"/>
                  <a:pt x="409" y="131"/>
                </a:cubicBezTo>
                <a:cubicBezTo>
                  <a:pt x="388" y="121"/>
                  <a:pt x="367" y="115"/>
                  <a:pt x="345" y="113"/>
                </a:cubicBezTo>
                <a:cubicBezTo>
                  <a:pt x="346" y="103"/>
                  <a:pt x="346" y="103"/>
                  <a:pt x="346" y="103"/>
                </a:cubicBezTo>
                <a:cubicBezTo>
                  <a:pt x="397" y="109"/>
                  <a:pt x="445" y="133"/>
                  <a:pt x="480" y="170"/>
                </a:cubicBezTo>
                <a:moveTo>
                  <a:pt x="254" y="112"/>
                </a:moveTo>
                <a:cubicBezTo>
                  <a:pt x="278" y="104"/>
                  <a:pt x="303" y="101"/>
                  <a:pt x="326" y="101"/>
                </a:cubicBezTo>
                <a:cubicBezTo>
                  <a:pt x="326" y="111"/>
                  <a:pt x="326" y="111"/>
                  <a:pt x="326" y="111"/>
                </a:cubicBezTo>
                <a:cubicBezTo>
                  <a:pt x="277" y="110"/>
                  <a:pt x="229" y="126"/>
                  <a:pt x="191" y="156"/>
                </a:cubicBezTo>
                <a:cubicBezTo>
                  <a:pt x="184" y="149"/>
                  <a:pt x="184" y="149"/>
                  <a:pt x="184" y="149"/>
                </a:cubicBezTo>
                <a:cubicBezTo>
                  <a:pt x="205" y="133"/>
                  <a:pt x="228" y="120"/>
                  <a:pt x="254" y="112"/>
                </a:cubicBezTo>
                <a:moveTo>
                  <a:pt x="169" y="161"/>
                </a:moveTo>
                <a:cubicBezTo>
                  <a:pt x="176" y="169"/>
                  <a:pt x="176" y="169"/>
                  <a:pt x="176" y="169"/>
                </a:cubicBezTo>
                <a:cubicBezTo>
                  <a:pt x="157" y="187"/>
                  <a:pt x="142" y="208"/>
                  <a:pt x="130" y="233"/>
                </a:cubicBezTo>
                <a:cubicBezTo>
                  <a:pt x="121" y="253"/>
                  <a:pt x="115" y="275"/>
                  <a:pt x="112" y="296"/>
                </a:cubicBezTo>
                <a:cubicBezTo>
                  <a:pt x="102" y="295"/>
                  <a:pt x="102" y="295"/>
                  <a:pt x="102" y="295"/>
                </a:cubicBezTo>
                <a:cubicBezTo>
                  <a:pt x="108" y="244"/>
                  <a:pt x="132" y="197"/>
                  <a:pt x="169" y="161"/>
                </a:cubicBezTo>
                <a:moveTo>
                  <a:pt x="148" y="457"/>
                </a:moveTo>
                <a:cubicBezTo>
                  <a:pt x="132" y="437"/>
                  <a:pt x="119" y="413"/>
                  <a:pt x="111" y="387"/>
                </a:cubicBezTo>
                <a:cubicBezTo>
                  <a:pt x="103" y="363"/>
                  <a:pt x="100" y="339"/>
                  <a:pt x="101" y="315"/>
                </a:cubicBezTo>
                <a:cubicBezTo>
                  <a:pt x="111" y="315"/>
                  <a:pt x="111" y="315"/>
                  <a:pt x="111" y="315"/>
                </a:cubicBezTo>
                <a:cubicBezTo>
                  <a:pt x="110" y="364"/>
                  <a:pt x="126" y="412"/>
                  <a:pt x="156" y="450"/>
                </a:cubicBezTo>
                <a:cubicBezTo>
                  <a:pt x="148" y="457"/>
                  <a:pt x="148" y="457"/>
                  <a:pt x="148" y="457"/>
                </a:cubicBezTo>
                <a:moveTo>
                  <a:pt x="161" y="472"/>
                </a:moveTo>
                <a:cubicBezTo>
                  <a:pt x="168" y="465"/>
                  <a:pt x="168" y="465"/>
                  <a:pt x="168" y="465"/>
                </a:cubicBezTo>
                <a:cubicBezTo>
                  <a:pt x="186" y="484"/>
                  <a:pt x="207" y="499"/>
                  <a:pt x="232" y="511"/>
                </a:cubicBezTo>
                <a:cubicBezTo>
                  <a:pt x="253" y="521"/>
                  <a:pt x="274" y="526"/>
                  <a:pt x="295" y="529"/>
                </a:cubicBezTo>
                <a:cubicBezTo>
                  <a:pt x="295" y="539"/>
                  <a:pt x="295" y="539"/>
                  <a:pt x="295" y="539"/>
                </a:cubicBezTo>
                <a:cubicBezTo>
                  <a:pt x="244" y="533"/>
                  <a:pt x="196" y="509"/>
                  <a:pt x="161" y="472"/>
                </a:cubicBezTo>
                <a:moveTo>
                  <a:pt x="247" y="478"/>
                </a:moveTo>
                <a:cubicBezTo>
                  <a:pt x="161" y="438"/>
                  <a:pt x="123" y="335"/>
                  <a:pt x="163" y="248"/>
                </a:cubicBezTo>
                <a:cubicBezTo>
                  <a:pt x="204" y="161"/>
                  <a:pt x="307" y="124"/>
                  <a:pt x="393" y="164"/>
                </a:cubicBezTo>
                <a:cubicBezTo>
                  <a:pt x="480" y="204"/>
                  <a:pt x="517" y="307"/>
                  <a:pt x="477" y="394"/>
                </a:cubicBezTo>
                <a:cubicBezTo>
                  <a:pt x="437" y="480"/>
                  <a:pt x="334" y="518"/>
                  <a:pt x="247" y="478"/>
                </a:cubicBezTo>
                <a:moveTo>
                  <a:pt x="386" y="530"/>
                </a:moveTo>
                <a:cubicBezTo>
                  <a:pt x="362" y="538"/>
                  <a:pt x="338" y="541"/>
                  <a:pt x="314" y="540"/>
                </a:cubicBezTo>
                <a:cubicBezTo>
                  <a:pt x="315" y="530"/>
                  <a:pt x="315" y="530"/>
                  <a:pt x="315" y="530"/>
                </a:cubicBezTo>
                <a:cubicBezTo>
                  <a:pt x="364" y="532"/>
                  <a:pt x="411" y="516"/>
                  <a:pt x="450" y="486"/>
                </a:cubicBezTo>
                <a:cubicBezTo>
                  <a:pt x="456" y="493"/>
                  <a:pt x="456" y="493"/>
                  <a:pt x="456" y="493"/>
                </a:cubicBezTo>
                <a:cubicBezTo>
                  <a:pt x="436" y="509"/>
                  <a:pt x="412" y="522"/>
                  <a:pt x="386" y="530"/>
                </a:cubicBezTo>
                <a:moveTo>
                  <a:pt x="471" y="480"/>
                </a:moveTo>
                <a:cubicBezTo>
                  <a:pt x="465" y="473"/>
                  <a:pt x="465" y="473"/>
                  <a:pt x="465" y="473"/>
                </a:cubicBezTo>
                <a:cubicBezTo>
                  <a:pt x="483" y="455"/>
                  <a:pt x="499" y="434"/>
                  <a:pt x="510" y="409"/>
                </a:cubicBezTo>
                <a:cubicBezTo>
                  <a:pt x="520" y="389"/>
                  <a:pt x="526" y="367"/>
                  <a:pt x="528" y="346"/>
                </a:cubicBezTo>
                <a:cubicBezTo>
                  <a:pt x="538" y="347"/>
                  <a:pt x="538" y="347"/>
                  <a:pt x="538" y="347"/>
                </a:cubicBezTo>
                <a:cubicBezTo>
                  <a:pt x="532" y="398"/>
                  <a:pt x="508" y="445"/>
                  <a:pt x="471" y="48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Open Sans Regular" charset="0"/>
            </a:endParaRPr>
          </a:p>
        </p:txBody>
      </p:sp>
      <p:sp>
        <p:nvSpPr>
          <p:cNvPr id="25" name="Freeform 13"/>
          <p:cNvSpPr>
            <a:spLocks noEditPoints="1"/>
          </p:cNvSpPr>
          <p:nvPr/>
        </p:nvSpPr>
        <p:spPr bwMode="auto">
          <a:xfrm>
            <a:off x="-430907" y="4656168"/>
            <a:ext cx="1608179" cy="1609974"/>
          </a:xfrm>
          <a:custGeom>
            <a:avLst/>
            <a:gdLst>
              <a:gd name="T0" fmla="*/ 640 w 671"/>
              <a:gd name="T1" fmla="*/ 357 h 672"/>
              <a:gd name="T2" fmla="*/ 626 w 671"/>
              <a:gd name="T3" fmla="*/ 244 h 672"/>
              <a:gd name="T4" fmla="*/ 573 w 671"/>
              <a:gd name="T5" fmla="*/ 144 h 672"/>
              <a:gd name="T6" fmla="*/ 515 w 671"/>
              <a:gd name="T7" fmla="*/ 51 h 672"/>
              <a:gd name="T8" fmla="*/ 409 w 671"/>
              <a:gd name="T9" fmla="*/ 8 h 672"/>
              <a:gd name="T10" fmla="*/ 295 w 671"/>
              <a:gd name="T11" fmla="*/ 2 h 672"/>
              <a:gd name="T12" fmla="*/ 198 w 671"/>
              <a:gd name="T13" fmla="*/ 29 h 672"/>
              <a:gd name="T14" fmla="*/ 129 w 671"/>
              <a:gd name="T15" fmla="*/ 114 h 672"/>
              <a:gd name="T16" fmla="*/ 52 w 671"/>
              <a:gd name="T17" fmla="*/ 227 h 672"/>
              <a:gd name="T18" fmla="*/ 0 w 671"/>
              <a:gd name="T19" fmla="*/ 324 h 672"/>
              <a:gd name="T20" fmla="*/ 16 w 671"/>
              <a:gd name="T21" fmla="*/ 437 h 672"/>
              <a:gd name="T22" fmla="*/ 68 w 671"/>
              <a:gd name="T23" fmla="*/ 539 h 672"/>
              <a:gd name="T24" fmla="*/ 166 w 671"/>
              <a:gd name="T25" fmla="*/ 588 h 672"/>
              <a:gd name="T26" fmla="*/ 293 w 671"/>
              <a:gd name="T27" fmla="*/ 637 h 672"/>
              <a:gd name="T28" fmla="*/ 399 w 671"/>
              <a:gd name="T29" fmla="*/ 666 h 672"/>
              <a:gd name="T30" fmla="*/ 494 w 671"/>
              <a:gd name="T31" fmla="*/ 633 h 672"/>
              <a:gd name="T32" fmla="*/ 584 w 671"/>
              <a:gd name="T33" fmla="*/ 563 h 672"/>
              <a:gd name="T34" fmla="*/ 646 w 671"/>
              <a:gd name="T35" fmla="*/ 467 h 672"/>
              <a:gd name="T36" fmla="*/ 579 w 671"/>
              <a:gd name="T37" fmla="*/ 437 h 672"/>
              <a:gd name="T38" fmla="*/ 598 w 671"/>
              <a:gd name="T39" fmla="*/ 364 h 672"/>
              <a:gd name="T40" fmla="*/ 599 w 671"/>
              <a:gd name="T41" fmla="*/ 327 h 672"/>
              <a:gd name="T42" fmla="*/ 548 w 671"/>
              <a:gd name="T43" fmla="*/ 273 h 672"/>
              <a:gd name="T44" fmla="*/ 575 w 671"/>
              <a:gd name="T45" fmla="*/ 225 h 672"/>
              <a:gd name="T46" fmla="*/ 557 w 671"/>
              <a:gd name="T47" fmla="*/ 192 h 672"/>
              <a:gd name="T48" fmla="*/ 530 w 671"/>
              <a:gd name="T49" fmla="*/ 157 h 672"/>
              <a:gd name="T50" fmla="*/ 502 w 671"/>
              <a:gd name="T51" fmla="*/ 131 h 672"/>
              <a:gd name="T52" fmla="*/ 429 w 671"/>
              <a:gd name="T53" fmla="*/ 136 h 672"/>
              <a:gd name="T54" fmla="*/ 398 w 671"/>
              <a:gd name="T55" fmla="*/ 124 h 672"/>
              <a:gd name="T56" fmla="*/ 373 w 671"/>
              <a:gd name="T57" fmla="*/ 75 h 672"/>
              <a:gd name="T58" fmla="*/ 365 w 671"/>
              <a:gd name="T59" fmla="*/ 74 h 672"/>
              <a:gd name="T60" fmla="*/ 290 w 671"/>
              <a:gd name="T61" fmla="*/ 76 h 672"/>
              <a:gd name="T62" fmla="*/ 267 w 671"/>
              <a:gd name="T63" fmla="*/ 127 h 672"/>
              <a:gd name="T64" fmla="*/ 217 w 671"/>
              <a:gd name="T65" fmla="*/ 151 h 672"/>
              <a:gd name="T66" fmla="*/ 162 w 671"/>
              <a:gd name="T67" fmla="*/ 137 h 672"/>
              <a:gd name="T68" fmla="*/ 157 w 671"/>
              <a:gd name="T69" fmla="*/ 142 h 672"/>
              <a:gd name="T70" fmla="*/ 109 w 671"/>
              <a:gd name="T71" fmla="*/ 200 h 672"/>
              <a:gd name="T72" fmla="*/ 92 w 671"/>
              <a:gd name="T73" fmla="*/ 234 h 672"/>
              <a:gd name="T74" fmla="*/ 123 w 671"/>
              <a:gd name="T75" fmla="*/ 281 h 672"/>
              <a:gd name="T76" fmla="*/ 117 w 671"/>
              <a:gd name="T77" fmla="*/ 312 h 672"/>
              <a:gd name="T78" fmla="*/ 74 w 671"/>
              <a:gd name="T79" fmla="*/ 375 h 672"/>
              <a:gd name="T80" fmla="*/ 76 w 671"/>
              <a:gd name="T81" fmla="*/ 382 h 672"/>
              <a:gd name="T82" fmla="*/ 114 w 671"/>
              <a:gd name="T83" fmla="*/ 480 h 672"/>
              <a:gd name="T84" fmla="*/ 155 w 671"/>
              <a:gd name="T85" fmla="*/ 462 h 672"/>
              <a:gd name="T86" fmla="*/ 193 w 671"/>
              <a:gd name="T87" fmla="*/ 503 h 672"/>
              <a:gd name="T88" fmla="*/ 218 w 671"/>
              <a:gd name="T89" fmla="*/ 522 h 672"/>
              <a:gd name="T90" fmla="*/ 228 w 671"/>
              <a:gd name="T91" fmla="*/ 577 h 672"/>
              <a:gd name="T92" fmla="*/ 251 w 671"/>
              <a:gd name="T93" fmla="*/ 521 h 672"/>
              <a:gd name="T94" fmla="*/ 271 w 671"/>
              <a:gd name="T95" fmla="*/ 592 h 672"/>
              <a:gd name="T96" fmla="*/ 313 w 671"/>
              <a:gd name="T97" fmla="*/ 555 h 672"/>
              <a:gd name="T98" fmla="*/ 369 w 671"/>
              <a:gd name="T99" fmla="*/ 554 h 672"/>
              <a:gd name="T100" fmla="*/ 412 w 671"/>
              <a:gd name="T101" fmla="*/ 589 h 672"/>
              <a:gd name="T102" fmla="*/ 419 w 671"/>
              <a:gd name="T103" fmla="*/ 586 h 672"/>
              <a:gd name="T104" fmla="*/ 487 w 671"/>
              <a:gd name="T105" fmla="*/ 553 h 672"/>
              <a:gd name="T106" fmla="*/ 487 w 671"/>
              <a:gd name="T107" fmla="*/ 497 h 672"/>
              <a:gd name="T108" fmla="*/ 522 w 671"/>
              <a:gd name="T109" fmla="*/ 454 h 672"/>
              <a:gd name="T110" fmla="*/ 537 w 671"/>
              <a:gd name="T111" fmla="*/ 427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71" h="672">
                <a:moveTo>
                  <a:pt x="620" y="446"/>
                </a:moveTo>
                <a:cubicBezTo>
                  <a:pt x="626" y="431"/>
                  <a:pt x="630" y="416"/>
                  <a:pt x="633" y="401"/>
                </a:cubicBezTo>
                <a:cubicBezTo>
                  <a:pt x="667" y="398"/>
                  <a:pt x="667" y="398"/>
                  <a:pt x="667" y="398"/>
                </a:cubicBezTo>
                <a:cubicBezTo>
                  <a:pt x="669" y="384"/>
                  <a:pt x="669" y="384"/>
                  <a:pt x="669" y="384"/>
                </a:cubicBezTo>
                <a:cubicBezTo>
                  <a:pt x="671" y="370"/>
                  <a:pt x="671" y="370"/>
                  <a:pt x="671" y="370"/>
                </a:cubicBezTo>
                <a:cubicBezTo>
                  <a:pt x="640" y="357"/>
                  <a:pt x="640" y="357"/>
                  <a:pt x="640" y="357"/>
                </a:cubicBezTo>
                <a:cubicBezTo>
                  <a:pt x="641" y="342"/>
                  <a:pt x="641" y="326"/>
                  <a:pt x="639" y="311"/>
                </a:cubicBezTo>
                <a:cubicBezTo>
                  <a:pt x="671" y="298"/>
                  <a:pt x="671" y="298"/>
                  <a:pt x="671" y="298"/>
                </a:cubicBezTo>
                <a:cubicBezTo>
                  <a:pt x="669" y="284"/>
                  <a:pt x="669" y="284"/>
                  <a:pt x="669" y="284"/>
                </a:cubicBezTo>
                <a:cubicBezTo>
                  <a:pt x="666" y="270"/>
                  <a:pt x="666" y="270"/>
                  <a:pt x="666" y="270"/>
                </a:cubicBezTo>
                <a:cubicBezTo>
                  <a:pt x="633" y="267"/>
                  <a:pt x="633" y="267"/>
                  <a:pt x="633" y="267"/>
                </a:cubicBezTo>
                <a:cubicBezTo>
                  <a:pt x="631" y="259"/>
                  <a:pt x="629" y="252"/>
                  <a:pt x="626" y="244"/>
                </a:cubicBezTo>
                <a:cubicBezTo>
                  <a:pt x="624" y="237"/>
                  <a:pt x="621" y="230"/>
                  <a:pt x="619" y="222"/>
                </a:cubicBezTo>
                <a:cubicBezTo>
                  <a:pt x="645" y="201"/>
                  <a:pt x="645" y="201"/>
                  <a:pt x="645" y="201"/>
                </a:cubicBezTo>
                <a:cubicBezTo>
                  <a:pt x="638" y="188"/>
                  <a:pt x="638" y="188"/>
                  <a:pt x="638" y="188"/>
                </a:cubicBezTo>
                <a:cubicBezTo>
                  <a:pt x="632" y="175"/>
                  <a:pt x="632" y="175"/>
                  <a:pt x="632" y="175"/>
                </a:cubicBezTo>
                <a:cubicBezTo>
                  <a:pt x="599" y="183"/>
                  <a:pt x="599" y="183"/>
                  <a:pt x="599" y="183"/>
                </a:cubicBezTo>
                <a:cubicBezTo>
                  <a:pt x="591" y="169"/>
                  <a:pt x="582" y="156"/>
                  <a:pt x="573" y="144"/>
                </a:cubicBezTo>
                <a:cubicBezTo>
                  <a:pt x="591" y="116"/>
                  <a:pt x="591" y="116"/>
                  <a:pt x="591" y="116"/>
                </a:cubicBezTo>
                <a:cubicBezTo>
                  <a:pt x="581" y="106"/>
                  <a:pt x="581" y="106"/>
                  <a:pt x="581" y="106"/>
                </a:cubicBezTo>
                <a:cubicBezTo>
                  <a:pt x="572" y="95"/>
                  <a:pt x="572" y="95"/>
                  <a:pt x="572" y="95"/>
                </a:cubicBezTo>
                <a:cubicBezTo>
                  <a:pt x="542" y="112"/>
                  <a:pt x="542" y="112"/>
                  <a:pt x="542" y="112"/>
                </a:cubicBezTo>
                <a:cubicBezTo>
                  <a:pt x="531" y="101"/>
                  <a:pt x="519" y="92"/>
                  <a:pt x="506" y="83"/>
                </a:cubicBezTo>
                <a:cubicBezTo>
                  <a:pt x="515" y="51"/>
                  <a:pt x="515" y="51"/>
                  <a:pt x="515" y="51"/>
                </a:cubicBezTo>
                <a:cubicBezTo>
                  <a:pt x="503" y="44"/>
                  <a:pt x="503" y="44"/>
                  <a:pt x="503" y="44"/>
                </a:cubicBezTo>
                <a:cubicBezTo>
                  <a:pt x="490" y="37"/>
                  <a:pt x="490" y="37"/>
                  <a:pt x="490" y="37"/>
                </a:cubicBezTo>
                <a:cubicBezTo>
                  <a:pt x="467" y="61"/>
                  <a:pt x="467" y="61"/>
                  <a:pt x="467" y="61"/>
                </a:cubicBezTo>
                <a:cubicBezTo>
                  <a:pt x="453" y="55"/>
                  <a:pt x="439" y="49"/>
                  <a:pt x="424" y="44"/>
                </a:cubicBezTo>
                <a:cubicBezTo>
                  <a:pt x="423" y="11"/>
                  <a:pt x="423" y="11"/>
                  <a:pt x="423" y="11"/>
                </a:cubicBezTo>
                <a:cubicBezTo>
                  <a:pt x="409" y="8"/>
                  <a:pt x="409" y="8"/>
                  <a:pt x="409" y="8"/>
                </a:cubicBezTo>
                <a:cubicBezTo>
                  <a:pt x="395" y="4"/>
                  <a:pt x="395" y="4"/>
                  <a:pt x="395" y="4"/>
                </a:cubicBezTo>
                <a:cubicBezTo>
                  <a:pt x="381" y="35"/>
                  <a:pt x="381" y="35"/>
                  <a:pt x="381" y="35"/>
                </a:cubicBezTo>
                <a:cubicBezTo>
                  <a:pt x="365" y="33"/>
                  <a:pt x="350" y="32"/>
                  <a:pt x="334" y="32"/>
                </a:cubicBezTo>
                <a:cubicBezTo>
                  <a:pt x="323" y="0"/>
                  <a:pt x="323" y="0"/>
                  <a:pt x="323" y="0"/>
                </a:cubicBezTo>
                <a:cubicBezTo>
                  <a:pt x="309" y="1"/>
                  <a:pt x="309" y="1"/>
                  <a:pt x="309" y="1"/>
                </a:cubicBezTo>
                <a:cubicBezTo>
                  <a:pt x="295" y="2"/>
                  <a:pt x="295" y="2"/>
                  <a:pt x="295" y="2"/>
                </a:cubicBezTo>
                <a:cubicBezTo>
                  <a:pt x="290" y="35"/>
                  <a:pt x="290" y="35"/>
                  <a:pt x="290" y="35"/>
                </a:cubicBezTo>
                <a:cubicBezTo>
                  <a:pt x="275" y="38"/>
                  <a:pt x="260" y="41"/>
                  <a:pt x="245" y="46"/>
                </a:cubicBezTo>
                <a:cubicBezTo>
                  <a:pt x="244" y="46"/>
                  <a:pt x="244" y="46"/>
                  <a:pt x="244" y="46"/>
                </a:cubicBezTo>
                <a:cubicBezTo>
                  <a:pt x="225" y="18"/>
                  <a:pt x="225" y="18"/>
                  <a:pt x="225" y="18"/>
                </a:cubicBezTo>
                <a:cubicBezTo>
                  <a:pt x="212" y="24"/>
                  <a:pt x="212" y="24"/>
                  <a:pt x="212" y="24"/>
                </a:cubicBezTo>
                <a:cubicBezTo>
                  <a:pt x="198" y="29"/>
                  <a:pt x="198" y="29"/>
                  <a:pt x="198" y="29"/>
                </a:cubicBezTo>
                <a:cubicBezTo>
                  <a:pt x="203" y="62"/>
                  <a:pt x="203" y="62"/>
                  <a:pt x="203" y="62"/>
                </a:cubicBezTo>
                <a:cubicBezTo>
                  <a:pt x="189" y="69"/>
                  <a:pt x="176" y="77"/>
                  <a:pt x="163" y="86"/>
                </a:cubicBezTo>
                <a:cubicBezTo>
                  <a:pt x="136" y="65"/>
                  <a:pt x="136" y="65"/>
                  <a:pt x="136" y="65"/>
                </a:cubicBezTo>
                <a:cubicBezTo>
                  <a:pt x="125" y="74"/>
                  <a:pt x="125" y="74"/>
                  <a:pt x="125" y="74"/>
                </a:cubicBezTo>
                <a:cubicBezTo>
                  <a:pt x="114" y="83"/>
                  <a:pt x="114" y="83"/>
                  <a:pt x="114" y="83"/>
                </a:cubicBezTo>
                <a:cubicBezTo>
                  <a:pt x="129" y="114"/>
                  <a:pt x="129" y="114"/>
                  <a:pt x="129" y="114"/>
                </a:cubicBezTo>
                <a:cubicBezTo>
                  <a:pt x="117" y="124"/>
                  <a:pt x="107" y="136"/>
                  <a:pt x="97" y="148"/>
                </a:cubicBezTo>
                <a:cubicBezTo>
                  <a:pt x="65" y="136"/>
                  <a:pt x="65" y="136"/>
                  <a:pt x="65" y="136"/>
                </a:cubicBezTo>
                <a:cubicBezTo>
                  <a:pt x="57" y="148"/>
                  <a:pt x="57" y="148"/>
                  <a:pt x="57" y="148"/>
                </a:cubicBezTo>
                <a:cubicBezTo>
                  <a:pt x="49" y="160"/>
                  <a:pt x="49" y="160"/>
                  <a:pt x="49" y="160"/>
                </a:cubicBezTo>
                <a:cubicBezTo>
                  <a:pt x="72" y="185"/>
                  <a:pt x="72" y="185"/>
                  <a:pt x="72" y="185"/>
                </a:cubicBezTo>
                <a:cubicBezTo>
                  <a:pt x="65" y="198"/>
                  <a:pt x="58" y="212"/>
                  <a:pt x="52" y="227"/>
                </a:cubicBezTo>
                <a:cubicBezTo>
                  <a:pt x="19" y="225"/>
                  <a:pt x="19" y="225"/>
                  <a:pt x="19" y="225"/>
                </a:cubicBezTo>
                <a:cubicBezTo>
                  <a:pt x="14" y="239"/>
                  <a:pt x="14" y="239"/>
                  <a:pt x="14" y="239"/>
                </a:cubicBezTo>
                <a:cubicBezTo>
                  <a:pt x="10" y="252"/>
                  <a:pt x="10" y="252"/>
                  <a:pt x="10" y="252"/>
                </a:cubicBezTo>
                <a:cubicBezTo>
                  <a:pt x="40" y="269"/>
                  <a:pt x="40" y="269"/>
                  <a:pt x="40" y="269"/>
                </a:cubicBezTo>
                <a:cubicBezTo>
                  <a:pt x="36" y="284"/>
                  <a:pt x="34" y="300"/>
                  <a:pt x="33" y="316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8"/>
                  <a:pt x="0" y="338"/>
                  <a:pt x="0" y="338"/>
                </a:cubicBezTo>
                <a:cubicBezTo>
                  <a:pt x="0" y="352"/>
                  <a:pt x="0" y="352"/>
                  <a:pt x="0" y="352"/>
                </a:cubicBezTo>
                <a:cubicBezTo>
                  <a:pt x="33" y="360"/>
                  <a:pt x="33" y="360"/>
                  <a:pt x="33" y="360"/>
                </a:cubicBezTo>
                <a:cubicBezTo>
                  <a:pt x="34" y="375"/>
                  <a:pt x="37" y="390"/>
                  <a:pt x="40" y="406"/>
                </a:cubicBezTo>
                <a:cubicBezTo>
                  <a:pt x="11" y="423"/>
                  <a:pt x="11" y="423"/>
                  <a:pt x="11" y="423"/>
                </a:cubicBezTo>
                <a:cubicBezTo>
                  <a:pt x="16" y="437"/>
                  <a:pt x="16" y="437"/>
                  <a:pt x="16" y="437"/>
                </a:cubicBezTo>
                <a:cubicBezTo>
                  <a:pt x="20" y="450"/>
                  <a:pt x="20" y="450"/>
                  <a:pt x="20" y="450"/>
                </a:cubicBezTo>
                <a:cubicBezTo>
                  <a:pt x="54" y="448"/>
                  <a:pt x="54" y="448"/>
                  <a:pt x="54" y="448"/>
                </a:cubicBezTo>
                <a:cubicBezTo>
                  <a:pt x="60" y="463"/>
                  <a:pt x="66" y="477"/>
                  <a:pt x="74" y="490"/>
                </a:cubicBezTo>
                <a:cubicBezTo>
                  <a:pt x="52" y="515"/>
                  <a:pt x="52" y="515"/>
                  <a:pt x="52" y="515"/>
                </a:cubicBezTo>
                <a:cubicBezTo>
                  <a:pt x="60" y="527"/>
                  <a:pt x="60" y="527"/>
                  <a:pt x="60" y="527"/>
                </a:cubicBezTo>
                <a:cubicBezTo>
                  <a:pt x="68" y="539"/>
                  <a:pt x="68" y="539"/>
                  <a:pt x="68" y="539"/>
                </a:cubicBezTo>
                <a:cubicBezTo>
                  <a:pt x="99" y="526"/>
                  <a:pt x="99" y="526"/>
                  <a:pt x="99" y="526"/>
                </a:cubicBezTo>
                <a:cubicBezTo>
                  <a:pt x="109" y="539"/>
                  <a:pt x="120" y="550"/>
                  <a:pt x="131" y="560"/>
                </a:cubicBezTo>
                <a:cubicBezTo>
                  <a:pt x="117" y="591"/>
                  <a:pt x="117" y="591"/>
                  <a:pt x="117" y="591"/>
                </a:cubicBezTo>
                <a:cubicBezTo>
                  <a:pt x="128" y="600"/>
                  <a:pt x="128" y="600"/>
                  <a:pt x="128" y="600"/>
                </a:cubicBezTo>
                <a:cubicBezTo>
                  <a:pt x="139" y="609"/>
                  <a:pt x="139" y="609"/>
                  <a:pt x="139" y="609"/>
                </a:cubicBezTo>
                <a:cubicBezTo>
                  <a:pt x="166" y="588"/>
                  <a:pt x="166" y="588"/>
                  <a:pt x="166" y="588"/>
                </a:cubicBezTo>
                <a:cubicBezTo>
                  <a:pt x="179" y="596"/>
                  <a:pt x="193" y="604"/>
                  <a:pt x="207" y="611"/>
                </a:cubicBezTo>
                <a:cubicBezTo>
                  <a:pt x="202" y="644"/>
                  <a:pt x="202" y="644"/>
                  <a:pt x="202" y="644"/>
                </a:cubicBezTo>
                <a:cubicBezTo>
                  <a:pt x="215" y="650"/>
                  <a:pt x="215" y="650"/>
                  <a:pt x="215" y="650"/>
                </a:cubicBezTo>
                <a:cubicBezTo>
                  <a:pt x="229" y="655"/>
                  <a:pt x="229" y="655"/>
                  <a:pt x="229" y="655"/>
                </a:cubicBezTo>
                <a:cubicBezTo>
                  <a:pt x="248" y="627"/>
                  <a:pt x="248" y="627"/>
                  <a:pt x="248" y="627"/>
                </a:cubicBezTo>
                <a:cubicBezTo>
                  <a:pt x="263" y="631"/>
                  <a:pt x="278" y="635"/>
                  <a:pt x="293" y="637"/>
                </a:cubicBezTo>
                <a:cubicBezTo>
                  <a:pt x="299" y="670"/>
                  <a:pt x="299" y="670"/>
                  <a:pt x="299" y="670"/>
                </a:cubicBezTo>
                <a:cubicBezTo>
                  <a:pt x="313" y="671"/>
                  <a:pt x="313" y="671"/>
                  <a:pt x="313" y="671"/>
                </a:cubicBezTo>
                <a:cubicBezTo>
                  <a:pt x="327" y="672"/>
                  <a:pt x="327" y="672"/>
                  <a:pt x="327" y="672"/>
                </a:cubicBezTo>
                <a:cubicBezTo>
                  <a:pt x="338" y="640"/>
                  <a:pt x="338" y="640"/>
                  <a:pt x="338" y="640"/>
                </a:cubicBezTo>
                <a:cubicBezTo>
                  <a:pt x="353" y="640"/>
                  <a:pt x="369" y="639"/>
                  <a:pt x="384" y="636"/>
                </a:cubicBezTo>
                <a:cubicBezTo>
                  <a:pt x="399" y="666"/>
                  <a:pt x="399" y="666"/>
                  <a:pt x="399" y="666"/>
                </a:cubicBezTo>
                <a:cubicBezTo>
                  <a:pt x="413" y="663"/>
                  <a:pt x="413" y="663"/>
                  <a:pt x="413" y="663"/>
                </a:cubicBezTo>
                <a:cubicBezTo>
                  <a:pt x="427" y="660"/>
                  <a:pt x="427" y="660"/>
                  <a:pt x="427" y="660"/>
                </a:cubicBezTo>
                <a:cubicBezTo>
                  <a:pt x="427" y="626"/>
                  <a:pt x="427" y="626"/>
                  <a:pt x="427" y="626"/>
                </a:cubicBezTo>
                <a:cubicBezTo>
                  <a:pt x="428" y="626"/>
                  <a:pt x="428" y="626"/>
                  <a:pt x="428" y="626"/>
                </a:cubicBezTo>
                <a:cubicBezTo>
                  <a:pt x="443" y="621"/>
                  <a:pt x="457" y="615"/>
                  <a:pt x="471" y="609"/>
                </a:cubicBezTo>
                <a:cubicBezTo>
                  <a:pt x="494" y="633"/>
                  <a:pt x="494" y="633"/>
                  <a:pt x="494" y="633"/>
                </a:cubicBezTo>
                <a:cubicBezTo>
                  <a:pt x="506" y="626"/>
                  <a:pt x="506" y="626"/>
                  <a:pt x="506" y="626"/>
                </a:cubicBezTo>
                <a:cubicBezTo>
                  <a:pt x="518" y="619"/>
                  <a:pt x="518" y="619"/>
                  <a:pt x="518" y="619"/>
                </a:cubicBezTo>
                <a:cubicBezTo>
                  <a:pt x="509" y="586"/>
                  <a:pt x="509" y="586"/>
                  <a:pt x="509" y="586"/>
                </a:cubicBezTo>
                <a:cubicBezTo>
                  <a:pt x="522" y="578"/>
                  <a:pt x="534" y="568"/>
                  <a:pt x="545" y="557"/>
                </a:cubicBezTo>
                <a:cubicBezTo>
                  <a:pt x="575" y="574"/>
                  <a:pt x="575" y="574"/>
                  <a:pt x="575" y="574"/>
                </a:cubicBezTo>
                <a:cubicBezTo>
                  <a:pt x="584" y="563"/>
                  <a:pt x="584" y="563"/>
                  <a:pt x="584" y="563"/>
                </a:cubicBezTo>
                <a:cubicBezTo>
                  <a:pt x="594" y="553"/>
                  <a:pt x="594" y="553"/>
                  <a:pt x="594" y="553"/>
                </a:cubicBezTo>
                <a:cubicBezTo>
                  <a:pt x="575" y="525"/>
                  <a:pt x="575" y="525"/>
                  <a:pt x="575" y="525"/>
                </a:cubicBezTo>
                <a:cubicBezTo>
                  <a:pt x="585" y="512"/>
                  <a:pt x="593" y="499"/>
                  <a:pt x="601" y="486"/>
                </a:cubicBezTo>
                <a:cubicBezTo>
                  <a:pt x="634" y="493"/>
                  <a:pt x="634" y="493"/>
                  <a:pt x="634" y="493"/>
                </a:cubicBezTo>
                <a:cubicBezTo>
                  <a:pt x="640" y="480"/>
                  <a:pt x="640" y="480"/>
                  <a:pt x="640" y="480"/>
                </a:cubicBezTo>
                <a:cubicBezTo>
                  <a:pt x="646" y="467"/>
                  <a:pt x="646" y="467"/>
                  <a:pt x="646" y="467"/>
                </a:cubicBezTo>
                <a:cubicBezTo>
                  <a:pt x="620" y="446"/>
                  <a:pt x="620" y="446"/>
                  <a:pt x="620" y="446"/>
                </a:cubicBezTo>
                <a:moveTo>
                  <a:pt x="579" y="437"/>
                </a:moveTo>
                <a:cubicBezTo>
                  <a:pt x="540" y="420"/>
                  <a:pt x="540" y="420"/>
                  <a:pt x="540" y="420"/>
                </a:cubicBezTo>
                <a:cubicBezTo>
                  <a:pt x="543" y="412"/>
                  <a:pt x="546" y="405"/>
                  <a:pt x="548" y="397"/>
                </a:cubicBezTo>
                <a:cubicBezTo>
                  <a:pt x="589" y="408"/>
                  <a:pt x="589" y="408"/>
                  <a:pt x="589" y="408"/>
                </a:cubicBezTo>
                <a:cubicBezTo>
                  <a:pt x="587" y="418"/>
                  <a:pt x="583" y="428"/>
                  <a:pt x="579" y="437"/>
                </a:cubicBezTo>
                <a:moveTo>
                  <a:pt x="591" y="401"/>
                </a:moveTo>
                <a:cubicBezTo>
                  <a:pt x="550" y="390"/>
                  <a:pt x="550" y="390"/>
                  <a:pt x="550" y="390"/>
                </a:cubicBezTo>
                <a:cubicBezTo>
                  <a:pt x="552" y="382"/>
                  <a:pt x="554" y="374"/>
                  <a:pt x="555" y="366"/>
                </a:cubicBezTo>
                <a:cubicBezTo>
                  <a:pt x="597" y="372"/>
                  <a:pt x="597" y="372"/>
                  <a:pt x="597" y="372"/>
                </a:cubicBezTo>
                <a:cubicBezTo>
                  <a:pt x="596" y="382"/>
                  <a:pt x="594" y="392"/>
                  <a:pt x="591" y="401"/>
                </a:cubicBezTo>
                <a:moveTo>
                  <a:pt x="598" y="364"/>
                </a:moveTo>
                <a:cubicBezTo>
                  <a:pt x="556" y="359"/>
                  <a:pt x="556" y="359"/>
                  <a:pt x="556" y="359"/>
                </a:cubicBezTo>
                <a:cubicBezTo>
                  <a:pt x="556" y="351"/>
                  <a:pt x="557" y="343"/>
                  <a:pt x="557" y="335"/>
                </a:cubicBezTo>
                <a:cubicBezTo>
                  <a:pt x="600" y="334"/>
                  <a:pt x="600" y="334"/>
                  <a:pt x="600" y="334"/>
                </a:cubicBezTo>
                <a:cubicBezTo>
                  <a:pt x="600" y="344"/>
                  <a:pt x="599" y="354"/>
                  <a:pt x="598" y="364"/>
                </a:cubicBezTo>
                <a:moveTo>
                  <a:pt x="597" y="297"/>
                </a:moveTo>
                <a:cubicBezTo>
                  <a:pt x="598" y="307"/>
                  <a:pt x="599" y="317"/>
                  <a:pt x="599" y="327"/>
                </a:cubicBezTo>
                <a:cubicBezTo>
                  <a:pt x="557" y="328"/>
                  <a:pt x="557" y="328"/>
                  <a:pt x="557" y="328"/>
                </a:cubicBezTo>
                <a:cubicBezTo>
                  <a:pt x="556" y="320"/>
                  <a:pt x="556" y="312"/>
                  <a:pt x="554" y="304"/>
                </a:cubicBezTo>
                <a:cubicBezTo>
                  <a:pt x="597" y="297"/>
                  <a:pt x="597" y="297"/>
                  <a:pt x="597" y="297"/>
                </a:cubicBezTo>
                <a:moveTo>
                  <a:pt x="595" y="290"/>
                </a:moveTo>
                <a:cubicBezTo>
                  <a:pt x="553" y="297"/>
                  <a:pt x="553" y="297"/>
                  <a:pt x="553" y="297"/>
                </a:cubicBezTo>
                <a:cubicBezTo>
                  <a:pt x="552" y="289"/>
                  <a:pt x="550" y="281"/>
                  <a:pt x="548" y="273"/>
                </a:cubicBezTo>
                <a:cubicBezTo>
                  <a:pt x="588" y="260"/>
                  <a:pt x="588" y="260"/>
                  <a:pt x="588" y="260"/>
                </a:cubicBezTo>
                <a:cubicBezTo>
                  <a:pt x="591" y="270"/>
                  <a:pt x="594" y="280"/>
                  <a:pt x="595" y="290"/>
                </a:cubicBezTo>
                <a:moveTo>
                  <a:pt x="586" y="253"/>
                </a:moveTo>
                <a:cubicBezTo>
                  <a:pt x="545" y="266"/>
                  <a:pt x="545" y="266"/>
                  <a:pt x="545" y="266"/>
                </a:cubicBezTo>
                <a:cubicBezTo>
                  <a:pt x="543" y="259"/>
                  <a:pt x="540" y="251"/>
                  <a:pt x="537" y="244"/>
                </a:cubicBezTo>
                <a:cubicBezTo>
                  <a:pt x="575" y="225"/>
                  <a:pt x="575" y="225"/>
                  <a:pt x="575" y="225"/>
                </a:cubicBezTo>
                <a:cubicBezTo>
                  <a:pt x="579" y="234"/>
                  <a:pt x="583" y="244"/>
                  <a:pt x="586" y="253"/>
                </a:cubicBezTo>
                <a:moveTo>
                  <a:pt x="557" y="192"/>
                </a:moveTo>
                <a:cubicBezTo>
                  <a:pt x="562" y="201"/>
                  <a:pt x="567" y="209"/>
                  <a:pt x="572" y="219"/>
                </a:cubicBezTo>
                <a:cubicBezTo>
                  <a:pt x="533" y="237"/>
                  <a:pt x="533" y="237"/>
                  <a:pt x="533" y="237"/>
                </a:cubicBezTo>
                <a:cubicBezTo>
                  <a:pt x="530" y="230"/>
                  <a:pt x="526" y="223"/>
                  <a:pt x="521" y="216"/>
                </a:cubicBezTo>
                <a:cubicBezTo>
                  <a:pt x="557" y="192"/>
                  <a:pt x="557" y="192"/>
                  <a:pt x="557" y="192"/>
                </a:cubicBezTo>
                <a:moveTo>
                  <a:pt x="553" y="186"/>
                </a:moveTo>
                <a:cubicBezTo>
                  <a:pt x="517" y="210"/>
                  <a:pt x="517" y="210"/>
                  <a:pt x="517" y="210"/>
                </a:cubicBezTo>
                <a:cubicBezTo>
                  <a:pt x="513" y="204"/>
                  <a:pt x="508" y="197"/>
                  <a:pt x="503" y="191"/>
                </a:cubicBezTo>
                <a:cubicBezTo>
                  <a:pt x="534" y="162"/>
                  <a:pt x="534" y="162"/>
                  <a:pt x="534" y="162"/>
                </a:cubicBezTo>
                <a:cubicBezTo>
                  <a:pt x="541" y="170"/>
                  <a:pt x="547" y="178"/>
                  <a:pt x="553" y="186"/>
                </a:cubicBezTo>
                <a:moveTo>
                  <a:pt x="530" y="157"/>
                </a:moveTo>
                <a:cubicBezTo>
                  <a:pt x="498" y="186"/>
                  <a:pt x="498" y="186"/>
                  <a:pt x="498" y="186"/>
                </a:cubicBezTo>
                <a:cubicBezTo>
                  <a:pt x="492" y="180"/>
                  <a:pt x="486" y="174"/>
                  <a:pt x="480" y="169"/>
                </a:cubicBezTo>
                <a:cubicBezTo>
                  <a:pt x="508" y="136"/>
                  <a:pt x="508" y="136"/>
                  <a:pt x="508" y="136"/>
                </a:cubicBezTo>
                <a:cubicBezTo>
                  <a:pt x="515" y="142"/>
                  <a:pt x="523" y="149"/>
                  <a:pt x="530" y="157"/>
                </a:cubicBezTo>
                <a:moveTo>
                  <a:pt x="478" y="114"/>
                </a:moveTo>
                <a:cubicBezTo>
                  <a:pt x="486" y="119"/>
                  <a:pt x="494" y="125"/>
                  <a:pt x="502" y="131"/>
                </a:cubicBezTo>
                <a:cubicBezTo>
                  <a:pt x="475" y="164"/>
                  <a:pt x="475" y="164"/>
                  <a:pt x="475" y="164"/>
                </a:cubicBezTo>
                <a:cubicBezTo>
                  <a:pt x="468" y="159"/>
                  <a:pt x="462" y="155"/>
                  <a:pt x="455" y="150"/>
                </a:cubicBezTo>
                <a:cubicBezTo>
                  <a:pt x="478" y="114"/>
                  <a:pt x="478" y="114"/>
                  <a:pt x="478" y="114"/>
                </a:cubicBezTo>
                <a:moveTo>
                  <a:pt x="471" y="110"/>
                </a:moveTo>
                <a:cubicBezTo>
                  <a:pt x="449" y="146"/>
                  <a:pt x="449" y="146"/>
                  <a:pt x="449" y="146"/>
                </a:cubicBezTo>
                <a:cubicBezTo>
                  <a:pt x="443" y="143"/>
                  <a:pt x="436" y="139"/>
                  <a:pt x="429" y="136"/>
                </a:cubicBezTo>
                <a:cubicBezTo>
                  <a:pt x="429" y="136"/>
                  <a:pt x="428" y="136"/>
                  <a:pt x="427" y="135"/>
                </a:cubicBezTo>
                <a:cubicBezTo>
                  <a:pt x="445" y="96"/>
                  <a:pt x="445" y="96"/>
                  <a:pt x="445" y="96"/>
                </a:cubicBezTo>
                <a:cubicBezTo>
                  <a:pt x="454" y="100"/>
                  <a:pt x="463" y="105"/>
                  <a:pt x="471" y="110"/>
                </a:cubicBezTo>
                <a:moveTo>
                  <a:pt x="438" y="93"/>
                </a:moveTo>
                <a:cubicBezTo>
                  <a:pt x="421" y="132"/>
                  <a:pt x="421" y="132"/>
                  <a:pt x="421" y="132"/>
                </a:cubicBezTo>
                <a:cubicBezTo>
                  <a:pt x="413" y="129"/>
                  <a:pt x="406" y="127"/>
                  <a:pt x="398" y="124"/>
                </a:cubicBezTo>
                <a:cubicBezTo>
                  <a:pt x="409" y="83"/>
                  <a:pt x="409" y="83"/>
                  <a:pt x="409" y="83"/>
                </a:cubicBezTo>
                <a:cubicBezTo>
                  <a:pt x="419" y="85"/>
                  <a:pt x="429" y="89"/>
                  <a:pt x="438" y="93"/>
                </a:cubicBezTo>
                <a:moveTo>
                  <a:pt x="402" y="81"/>
                </a:moveTo>
                <a:cubicBezTo>
                  <a:pt x="391" y="122"/>
                  <a:pt x="391" y="122"/>
                  <a:pt x="391" y="122"/>
                </a:cubicBezTo>
                <a:cubicBezTo>
                  <a:pt x="383" y="120"/>
                  <a:pt x="375" y="119"/>
                  <a:pt x="367" y="118"/>
                </a:cubicBezTo>
                <a:cubicBezTo>
                  <a:pt x="373" y="75"/>
                  <a:pt x="373" y="75"/>
                  <a:pt x="373" y="75"/>
                </a:cubicBezTo>
                <a:cubicBezTo>
                  <a:pt x="383" y="76"/>
                  <a:pt x="393" y="78"/>
                  <a:pt x="402" y="81"/>
                </a:cubicBezTo>
                <a:moveTo>
                  <a:pt x="365" y="74"/>
                </a:moveTo>
                <a:cubicBezTo>
                  <a:pt x="360" y="117"/>
                  <a:pt x="360" y="117"/>
                  <a:pt x="360" y="117"/>
                </a:cubicBezTo>
                <a:cubicBezTo>
                  <a:pt x="352" y="116"/>
                  <a:pt x="344" y="115"/>
                  <a:pt x="336" y="116"/>
                </a:cubicBezTo>
                <a:cubicBezTo>
                  <a:pt x="335" y="72"/>
                  <a:pt x="335" y="72"/>
                  <a:pt x="335" y="72"/>
                </a:cubicBezTo>
                <a:cubicBezTo>
                  <a:pt x="345" y="72"/>
                  <a:pt x="355" y="73"/>
                  <a:pt x="365" y="74"/>
                </a:cubicBezTo>
                <a:moveTo>
                  <a:pt x="328" y="72"/>
                </a:moveTo>
                <a:cubicBezTo>
                  <a:pt x="329" y="116"/>
                  <a:pt x="329" y="116"/>
                  <a:pt x="329" y="116"/>
                </a:cubicBezTo>
                <a:cubicBezTo>
                  <a:pt x="321" y="116"/>
                  <a:pt x="313" y="117"/>
                  <a:pt x="305" y="118"/>
                </a:cubicBezTo>
                <a:cubicBezTo>
                  <a:pt x="298" y="75"/>
                  <a:pt x="298" y="75"/>
                  <a:pt x="298" y="75"/>
                </a:cubicBezTo>
                <a:cubicBezTo>
                  <a:pt x="308" y="73"/>
                  <a:pt x="318" y="72"/>
                  <a:pt x="328" y="72"/>
                </a:cubicBezTo>
                <a:moveTo>
                  <a:pt x="290" y="76"/>
                </a:moveTo>
                <a:cubicBezTo>
                  <a:pt x="297" y="119"/>
                  <a:pt x="297" y="119"/>
                  <a:pt x="297" y="119"/>
                </a:cubicBezTo>
                <a:cubicBezTo>
                  <a:pt x="289" y="120"/>
                  <a:pt x="282" y="122"/>
                  <a:pt x="274" y="125"/>
                </a:cubicBezTo>
                <a:cubicBezTo>
                  <a:pt x="261" y="83"/>
                  <a:pt x="261" y="83"/>
                  <a:pt x="261" y="83"/>
                </a:cubicBezTo>
                <a:cubicBezTo>
                  <a:pt x="271" y="80"/>
                  <a:pt x="280" y="78"/>
                  <a:pt x="290" y="76"/>
                </a:cubicBezTo>
                <a:moveTo>
                  <a:pt x="254" y="85"/>
                </a:moveTo>
                <a:cubicBezTo>
                  <a:pt x="267" y="127"/>
                  <a:pt x="267" y="127"/>
                  <a:pt x="267" y="127"/>
                </a:cubicBezTo>
                <a:cubicBezTo>
                  <a:pt x="259" y="129"/>
                  <a:pt x="252" y="132"/>
                  <a:pt x="244" y="136"/>
                </a:cubicBezTo>
                <a:cubicBezTo>
                  <a:pt x="225" y="96"/>
                  <a:pt x="225" y="96"/>
                  <a:pt x="225" y="96"/>
                </a:cubicBezTo>
                <a:cubicBezTo>
                  <a:pt x="235" y="92"/>
                  <a:pt x="244" y="88"/>
                  <a:pt x="254" y="85"/>
                </a:cubicBezTo>
                <a:moveTo>
                  <a:pt x="219" y="99"/>
                </a:moveTo>
                <a:cubicBezTo>
                  <a:pt x="238" y="139"/>
                  <a:pt x="238" y="139"/>
                  <a:pt x="238" y="139"/>
                </a:cubicBezTo>
                <a:cubicBezTo>
                  <a:pt x="231" y="142"/>
                  <a:pt x="224" y="146"/>
                  <a:pt x="217" y="151"/>
                </a:cubicBezTo>
                <a:cubicBezTo>
                  <a:pt x="192" y="114"/>
                  <a:pt x="192" y="114"/>
                  <a:pt x="192" y="114"/>
                </a:cubicBezTo>
                <a:cubicBezTo>
                  <a:pt x="201" y="109"/>
                  <a:pt x="210" y="104"/>
                  <a:pt x="219" y="99"/>
                </a:cubicBezTo>
                <a:moveTo>
                  <a:pt x="186" y="118"/>
                </a:moveTo>
                <a:cubicBezTo>
                  <a:pt x="211" y="155"/>
                  <a:pt x="211" y="155"/>
                  <a:pt x="211" y="155"/>
                </a:cubicBezTo>
                <a:cubicBezTo>
                  <a:pt x="204" y="159"/>
                  <a:pt x="198" y="164"/>
                  <a:pt x="192" y="170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70" y="130"/>
                  <a:pt x="178" y="124"/>
                  <a:pt x="186" y="118"/>
                </a:cubicBezTo>
                <a:moveTo>
                  <a:pt x="157" y="142"/>
                </a:moveTo>
                <a:cubicBezTo>
                  <a:pt x="186" y="175"/>
                  <a:pt x="186" y="175"/>
                  <a:pt x="186" y="175"/>
                </a:cubicBezTo>
                <a:cubicBezTo>
                  <a:pt x="180" y="180"/>
                  <a:pt x="175" y="186"/>
                  <a:pt x="170" y="192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42" y="156"/>
                  <a:pt x="149" y="149"/>
                  <a:pt x="157" y="142"/>
                </a:cubicBezTo>
                <a:moveTo>
                  <a:pt x="131" y="169"/>
                </a:moveTo>
                <a:cubicBezTo>
                  <a:pt x="165" y="198"/>
                  <a:pt x="165" y="198"/>
                  <a:pt x="165" y="198"/>
                </a:cubicBezTo>
                <a:cubicBezTo>
                  <a:pt x="160" y="204"/>
                  <a:pt x="155" y="210"/>
                  <a:pt x="151" y="217"/>
                </a:cubicBezTo>
                <a:cubicBezTo>
                  <a:pt x="113" y="194"/>
                  <a:pt x="113" y="194"/>
                  <a:pt x="113" y="194"/>
                </a:cubicBezTo>
                <a:cubicBezTo>
                  <a:pt x="119" y="185"/>
                  <a:pt x="125" y="177"/>
                  <a:pt x="131" y="169"/>
                </a:cubicBezTo>
                <a:moveTo>
                  <a:pt x="109" y="200"/>
                </a:moveTo>
                <a:cubicBezTo>
                  <a:pt x="147" y="223"/>
                  <a:pt x="147" y="223"/>
                  <a:pt x="147" y="223"/>
                </a:cubicBezTo>
                <a:cubicBezTo>
                  <a:pt x="143" y="230"/>
                  <a:pt x="140" y="236"/>
                  <a:pt x="136" y="243"/>
                </a:cubicBezTo>
                <a:cubicBezTo>
                  <a:pt x="136" y="244"/>
                  <a:pt x="136" y="244"/>
                  <a:pt x="136" y="245"/>
                </a:cubicBezTo>
                <a:cubicBezTo>
                  <a:pt x="95" y="227"/>
                  <a:pt x="95" y="227"/>
                  <a:pt x="95" y="227"/>
                </a:cubicBezTo>
                <a:cubicBezTo>
                  <a:pt x="99" y="218"/>
                  <a:pt x="104" y="209"/>
                  <a:pt x="109" y="200"/>
                </a:cubicBezTo>
                <a:moveTo>
                  <a:pt x="92" y="234"/>
                </a:moveTo>
                <a:cubicBezTo>
                  <a:pt x="133" y="251"/>
                  <a:pt x="133" y="251"/>
                  <a:pt x="133" y="251"/>
                </a:cubicBezTo>
                <a:cubicBezTo>
                  <a:pt x="130" y="259"/>
                  <a:pt x="127" y="267"/>
                  <a:pt x="125" y="274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5" y="253"/>
                  <a:pt x="88" y="243"/>
                  <a:pt x="92" y="234"/>
                </a:cubicBezTo>
                <a:moveTo>
                  <a:pt x="80" y="270"/>
                </a:moveTo>
                <a:cubicBezTo>
                  <a:pt x="123" y="281"/>
                  <a:pt x="123" y="281"/>
                  <a:pt x="123" y="281"/>
                </a:cubicBezTo>
                <a:cubicBezTo>
                  <a:pt x="121" y="289"/>
                  <a:pt x="119" y="297"/>
                  <a:pt x="118" y="305"/>
                </a:cubicBezTo>
                <a:cubicBezTo>
                  <a:pt x="74" y="300"/>
                  <a:pt x="74" y="300"/>
                  <a:pt x="74" y="300"/>
                </a:cubicBezTo>
                <a:cubicBezTo>
                  <a:pt x="75" y="289"/>
                  <a:pt x="78" y="279"/>
                  <a:pt x="80" y="270"/>
                </a:cubicBezTo>
                <a:moveTo>
                  <a:pt x="72" y="337"/>
                </a:moveTo>
                <a:cubicBezTo>
                  <a:pt x="71" y="327"/>
                  <a:pt x="72" y="317"/>
                  <a:pt x="73" y="307"/>
                </a:cubicBezTo>
                <a:cubicBezTo>
                  <a:pt x="117" y="312"/>
                  <a:pt x="117" y="312"/>
                  <a:pt x="117" y="312"/>
                </a:cubicBezTo>
                <a:cubicBezTo>
                  <a:pt x="116" y="320"/>
                  <a:pt x="116" y="328"/>
                  <a:pt x="116" y="336"/>
                </a:cubicBezTo>
                <a:cubicBezTo>
                  <a:pt x="72" y="337"/>
                  <a:pt x="72" y="337"/>
                  <a:pt x="72" y="337"/>
                </a:cubicBezTo>
                <a:moveTo>
                  <a:pt x="72" y="345"/>
                </a:moveTo>
                <a:cubicBezTo>
                  <a:pt x="116" y="344"/>
                  <a:pt x="116" y="344"/>
                  <a:pt x="116" y="344"/>
                </a:cubicBezTo>
                <a:cubicBezTo>
                  <a:pt x="116" y="352"/>
                  <a:pt x="117" y="360"/>
                  <a:pt x="118" y="368"/>
                </a:cubicBezTo>
                <a:cubicBezTo>
                  <a:pt x="74" y="375"/>
                  <a:pt x="74" y="375"/>
                  <a:pt x="74" y="375"/>
                </a:cubicBezTo>
                <a:cubicBezTo>
                  <a:pt x="73" y="365"/>
                  <a:pt x="72" y="355"/>
                  <a:pt x="72" y="345"/>
                </a:cubicBezTo>
                <a:moveTo>
                  <a:pt x="76" y="382"/>
                </a:moveTo>
                <a:cubicBezTo>
                  <a:pt x="120" y="375"/>
                  <a:pt x="120" y="375"/>
                  <a:pt x="120" y="375"/>
                </a:cubicBezTo>
                <a:cubicBezTo>
                  <a:pt x="121" y="383"/>
                  <a:pt x="123" y="391"/>
                  <a:pt x="125" y="399"/>
                </a:cubicBezTo>
                <a:cubicBezTo>
                  <a:pt x="83" y="412"/>
                  <a:pt x="83" y="412"/>
                  <a:pt x="83" y="412"/>
                </a:cubicBezTo>
                <a:cubicBezTo>
                  <a:pt x="80" y="402"/>
                  <a:pt x="77" y="392"/>
                  <a:pt x="76" y="382"/>
                </a:cubicBezTo>
                <a:moveTo>
                  <a:pt x="96" y="447"/>
                </a:moveTo>
                <a:cubicBezTo>
                  <a:pt x="92" y="438"/>
                  <a:pt x="88" y="429"/>
                  <a:pt x="85" y="419"/>
                </a:cubicBezTo>
                <a:cubicBezTo>
                  <a:pt x="127" y="406"/>
                  <a:pt x="127" y="406"/>
                  <a:pt x="127" y="406"/>
                </a:cubicBezTo>
                <a:cubicBezTo>
                  <a:pt x="130" y="413"/>
                  <a:pt x="133" y="421"/>
                  <a:pt x="136" y="428"/>
                </a:cubicBezTo>
                <a:cubicBezTo>
                  <a:pt x="96" y="447"/>
                  <a:pt x="96" y="447"/>
                  <a:pt x="96" y="447"/>
                </a:cubicBezTo>
                <a:moveTo>
                  <a:pt x="114" y="480"/>
                </a:moveTo>
                <a:cubicBezTo>
                  <a:pt x="109" y="472"/>
                  <a:pt x="104" y="463"/>
                  <a:pt x="99" y="454"/>
                </a:cubicBezTo>
                <a:cubicBezTo>
                  <a:pt x="139" y="435"/>
                  <a:pt x="139" y="435"/>
                  <a:pt x="139" y="435"/>
                </a:cubicBezTo>
                <a:cubicBezTo>
                  <a:pt x="143" y="442"/>
                  <a:pt x="147" y="449"/>
                  <a:pt x="151" y="456"/>
                </a:cubicBezTo>
                <a:cubicBezTo>
                  <a:pt x="114" y="480"/>
                  <a:pt x="114" y="480"/>
                  <a:pt x="114" y="480"/>
                </a:cubicBezTo>
                <a:moveTo>
                  <a:pt x="119" y="486"/>
                </a:moveTo>
                <a:cubicBezTo>
                  <a:pt x="155" y="462"/>
                  <a:pt x="155" y="462"/>
                  <a:pt x="155" y="462"/>
                </a:cubicBezTo>
                <a:cubicBezTo>
                  <a:pt x="160" y="468"/>
                  <a:pt x="165" y="475"/>
                  <a:pt x="170" y="481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31" y="503"/>
                  <a:pt x="124" y="495"/>
                  <a:pt x="119" y="486"/>
                </a:cubicBezTo>
                <a:moveTo>
                  <a:pt x="142" y="516"/>
                </a:moveTo>
                <a:cubicBezTo>
                  <a:pt x="175" y="486"/>
                  <a:pt x="175" y="486"/>
                  <a:pt x="175" y="486"/>
                </a:cubicBezTo>
                <a:cubicBezTo>
                  <a:pt x="181" y="492"/>
                  <a:pt x="186" y="498"/>
                  <a:pt x="193" y="503"/>
                </a:cubicBezTo>
                <a:cubicBezTo>
                  <a:pt x="164" y="537"/>
                  <a:pt x="164" y="537"/>
                  <a:pt x="164" y="537"/>
                </a:cubicBezTo>
                <a:cubicBezTo>
                  <a:pt x="157" y="530"/>
                  <a:pt x="149" y="523"/>
                  <a:pt x="142" y="516"/>
                </a:cubicBezTo>
                <a:moveTo>
                  <a:pt x="195" y="559"/>
                </a:moveTo>
                <a:cubicBezTo>
                  <a:pt x="186" y="554"/>
                  <a:pt x="178" y="548"/>
                  <a:pt x="170" y="542"/>
                </a:cubicBezTo>
                <a:cubicBezTo>
                  <a:pt x="198" y="508"/>
                  <a:pt x="198" y="508"/>
                  <a:pt x="198" y="508"/>
                </a:cubicBezTo>
                <a:cubicBezTo>
                  <a:pt x="204" y="513"/>
                  <a:pt x="211" y="517"/>
                  <a:pt x="218" y="522"/>
                </a:cubicBezTo>
                <a:cubicBezTo>
                  <a:pt x="195" y="559"/>
                  <a:pt x="195" y="559"/>
                  <a:pt x="195" y="559"/>
                </a:cubicBezTo>
                <a:moveTo>
                  <a:pt x="201" y="563"/>
                </a:moveTo>
                <a:cubicBezTo>
                  <a:pt x="224" y="526"/>
                  <a:pt x="224" y="526"/>
                  <a:pt x="224" y="526"/>
                </a:cubicBezTo>
                <a:cubicBezTo>
                  <a:pt x="230" y="529"/>
                  <a:pt x="237" y="533"/>
                  <a:pt x="244" y="536"/>
                </a:cubicBezTo>
                <a:cubicBezTo>
                  <a:pt x="244" y="536"/>
                  <a:pt x="245" y="536"/>
                  <a:pt x="245" y="537"/>
                </a:cubicBezTo>
                <a:cubicBezTo>
                  <a:pt x="228" y="577"/>
                  <a:pt x="228" y="577"/>
                  <a:pt x="228" y="577"/>
                </a:cubicBezTo>
                <a:cubicBezTo>
                  <a:pt x="219" y="573"/>
                  <a:pt x="210" y="568"/>
                  <a:pt x="201" y="563"/>
                </a:cubicBezTo>
                <a:moveTo>
                  <a:pt x="251" y="521"/>
                </a:moveTo>
                <a:cubicBezTo>
                  <a:pt x="148" y="473"/>
                  <a:pt x="104" y="352"/>
                  <a:pt x="152" y="250"/>
                </a:cubicBezTo>
                <a:cubicBezTo>
                  <a:pt x="199" y="148"/>
                  <a:pt x="320" y="104"/>
                  <a:pt x="422" y="151"/>
                </a:cubicBezTo>
                <a:cubicBezTo>
                  <a:pt x="524" y="199"/>
                  <a:pt x="569" y="320"/>
                  <a:pt x="521" y="422"/>
                </a:cubicBezTo>
                <a:cubicBezTo>
                  <a:pt x="474" y="524"/>
                  <a:pt x="353" y="568"/>
                  <a:pt x="251" y="521"/>
                </a:cubicBezTo>
                <a:moveTo>
                  <a:pt x="235" y="580"/>
                </a:moveTo>
                <a:cubicBezTo>
                  <a:pt x="252" y="540"/>
                  <a:pt x="252" y="540"/>
                  <a:pt x="252" y="540"/>
                </a:cubicBezTo>
                <a:cubicBezTo>
                  <a:pt x="260" y="543"/>
                  <a:pt x="267" y="545"/>
                  <a:pt x="275" y="548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54" y="587"/>
                  <a:pt x="244" y="584"/>
                  <a:pt x="235" y="580"/>
                </a:cubicBezTo>
                <a:moveTo>
                  <a:pt x="271" y="592"/>
                </a:moveTo>
                <a:cubicBezTo>
                  <a:pt x="282" y="550"/>
                  <a:pt x="282" y="550"/>
                  <a:pt x="282" y="550"/>
                </a:cubicBezTo>
                <a:cubicBezTo>
                  <a:pt x="290" y="552"/>
                  <a:pt x="298" y="553"/>
                  <a:pt x="306" y="554"/>
                </a:cubicBezTo>
                <a:cubicBezTo>
                  <a:pt x="300" y="598"/>
                  <a:pt x="300" y="598"/>
                  <a:pt x="300" y="598"/>
                </a:cubicBezTo>
                <a:cubicBezTo>
                  <a:pt x="290" y="596"/>
                  <a:pt x="280" y="594"/>
                  <a:pt x="271" y="592"/>
                </a:cubicBezTo>
                <a:moveTo>
                  <a:pt x="308" y="599"/>
                </a:moveTo>
                <a:cubicBezTo>
                  <a:pt x="313" y="555"/>
                  <a:pt x="313" y="555"/>
                  <a:pt x="313" y="555"/>
                </a:cubicBezTo>
                <a:cubicBezTo>
                  <a:pt x="321" y="556"/>
                  <a:pt x="329" y="556"/>
                  <a:pt x="337" y="556"/>
                </a:cubicBezTo>
                <a:cubicBezTo>
                  <a:pt x="338" y="600"/>
                  <a:pt x="338" y="600"/>
                  <a:pt x="338" y="600"/>
                </a:cubicBezTo>
                <a:cubicBezTo>
                  <a:pt x="328" y="600"/>
                  <a:pt x="318" y="600"/>
                  <a:pt x="308" y="599"/>
                </a:cubicBezTo>
                <a:moveTo>
                  <a:pt x="345" y="600"/>
                </a:moveTo>
                <a:cubicBezTo>
                  <a:pt x="345" y="556"/>
                  <a:pt x="345" y="556"/>
                  <a:pt x="345" y="556"/>
                </a:cubicBezTo>
                <a:cubicBezTo>
                  <a:pt x="353" y="556"/>
                  <a:pt x="361" y="555"/>
                  <a:pt x="369" y="554"/>
                </a:cubicBezTo>
                <a:cubicBezTo>
                  <a:pt x="376" y="597"/>
                  <a:pt x="376" y="597"/>
                  <a:pt x="376" y="597"/>
                </a:cubicBezTo>
                <a:cubicBezTo>
                  <a:pt x="366" y="599"/>
                  <a:pt x="355" y="600"/>
                  <a:pt x="345" y="600"/>
                </a:cubicBezTo>
                <a:moveTo>
                  <a:pt x="383" y="596"/>
                </a:moveTo>
                <a:cubicBezTo>
                  <a:pt x="376" y="553"/>
                  <a:pt x="376" y="553"/>
                  <a:pt x="376" y="553"/>
                </a:cubicBezTo>
                <a:cubicBezTo>
                  <a:pt x="384" y="551"/>
                  <a:pt x="392" y="549"/>
                  <a:pt x="399" y="547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03" y="592"/>
                  <a:pt x="393" y="594"/>
                  <a:pt x="383" y="596"/>
                </a:cubicBezTo>
                <a:moveTo>
                  <a:pt x="419" y="586"/>
                </a:moveTo>
                <a:cubicBezTo>
                  <a:pt x="406" y="545"/>
                  <a:pt x="406" y="545"/>
                  <a:pt x="406" y="545"/>
                </a:cubicBezTo>
                <a:cubicBezTo>
                  <a:pt x="414" y="542"/>
                  <a:pt x="421" y="539"/>
                  <a:pt x="429" y="536"/>
                </a:cubicBezTo>
                <a:cubicBezTo>
                  <a:pt x="448" y="575"/>
                  <a:pt x="448" y="575"/>
                  <a:pt x="448" y="575"/>
                </a:cubicBezTo>
                <a:cubicBezTo>
                  <a:pt x="438" y="579"/>
                  <a:pt x="429" y="583"/>
                  <a:pt x="419" y="586"/>
                </a:cubicBezTo>
                <a:moveTo>
                  <a:pt x="454" y="572"/>
                </a:moveTo>
                <a:cubicBezTo>
                  <a:pt x="435" y="533"/>
                  <a:pt x="435" y="533"/>
                  <a:pt x="435" y="533"/>
                </a:cubicBezTo>
                <a:cubicBezTo>
                  <a:pt x="443" y="529"/>
                  <a:pt x="449" y="525"/>
                  <a:pt x="456" y="521"/>
                </a:cubicBezTo>
                <a:cubicBezTo>
                  <a:pt x="480" y="557"/>
                  <a:pt x="480" y="557"/>
                  <a:pt x="480" y="557"/>
                </a:cubicBezTo>
                <a:cubicBezTo>
                  <a:pt x="472" y="562"/>
                  <a:pt x="463" y="567"/>
                  <a:pt x="454" y="572"/>
                </a:cubicBezTo>
                <a:moveTo>
                  <a:pt x="487" y="553"/>
                </a:moveTo>
                <a:cubicBezTo>
                  <a:pt x="462" y="517"/>
                  <a:pt x="462" y="517"/>
                  <a:pt x="462" y="517"/>
                </a:cubicBezTo>
                <a:cubicBezTo>
                  <a:pt x="469" y="512"/>
                  <a:pt x="475" y="507"/>
                  <a:pt x="481" y="502"/>
                </a:cubicBezTo>
                <a:cubicBezTo>
                  <a:pt x="510" y="534"/>
                  <a:pt x="510" y="534"/>
                  <a:pt x="510" y="534"/>
                </a:cubicBezTo>
                <a:cubicBezTo>
                  <a:pt x="503" y="541"/>
                  <a:pt x="495" y="547"/>
                  <a:pt x="487" y="553"/>
                </a:cubicBezTo>
                <a:moveTo>
                  <a:pt x="516" y="529"/>
                </a:moveTo>
                <a:cubicBezTo>
                  <a:pt x="487" y="497"/>
                  <a:pt x="487" y="497"/>
                  <a:pt x="487" y="497"/>
                </a:cubicBezTo>
                <a:cubicBezTo>
                  <a:pt x="493" y="492"/>
                  <a:pt x="498" y="486"/>
                  <a:pt x="503" y="480"/>
                </a:cubicBezTo>
                <a:cubicBezTo>
                  <a:pt x="537" y="507"/>
                  <a:pt x="537" y="507"/>
                  <a:pt x="537" y="507"/>
                </a:cubicBezTo>
                <a:cubicBezTo>
                  <a:pt x="530" y="515"/>
                  <a:pt x="523" y="522"/>
                  <a:pt x="516" y="529"/>
                </a:cubicBezTo>
                <a:moveTo>
                  <a:pt x="541" y="501"/>
                </a:moveTo>
                <a:cubicBezTo>
                  <a:pt x="508" y="474"/>
                  <a:pt x="508" y="474"/>
                  <a:pt x="508" y="474"/>
                </a:cubicBezTo>
                <a:cubicBezTo>
                  <a:pt x="513" y="468"/>
                  <a:pt x="518" y="461"/>
                  <a:pt x="522" y="454"/>
                </a:cubicBezTo>
                <a:cubicBezTo>
                  <a:pt x="559" y="477"/>
                  <a:pt x="559" y="477"/>
                  <a:pt x="559" y="477"/>
                </a:cubicBezTo>
                <a:cubicBezTo>
                  <a:pt x="553" y="485"/>
                  <a:pt x="548" y="494"/>
                  <a:pt x="541" y="501"/>
                </a:cubicBezTo>
                <a:moveTo>
                  <a:pt x="563" y="471"/>
                </a:moveTo>
                <a:cubicBezTo>
                  <a:pt x="526" y="448"/>
                  <a:pt x="526" y="448"/>
                  <a:pt x="526" y="448"/>
                </a:cubicBezTo>
                <a:cubicBezTo>
                  <a:pt x="530" y="442"/>
                  <a:pt x="533" y="435"/>
                  <a:pt x="536" y="429"/>
                </a:cubicBezTo>
                <a:cubicBezTo>
                  <a:pt x="537" y="428"/>
                  <a:pt x="537" y="427"/>
                  <a:pt x="537" y="427"/>
                </a:cubicBezTo>
                <a:cubicBezTo>
                  <a:pt x="577" y="444"/>
                  <a:pt x="577" y="444"/>
                  <a:pt x="577" y="444"/>
                </a:cubicBezTo>
                <a:cubicBezTo>
                  <a:pt x="572" y="453"/>
                  <a:pt x="568" y="462"/>
                  <a:pt x="563" y="471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Open Sans Regular" charset="0"/>
            </a:endParaRPr>
          </a:p>
        </p:txBody>
      </p:sp>
      <p:grpSp>
        <p:nvGrpSpPr>
          <p:cNvPr id="26" name="Group 9"/>
          <p:cNvGrpSpPr/>
          <p:nvPr/>
        </p:nvGrpSpPr>
        <p:grpSpPr>
          <a:xfrm>
            <a:off x="2457612" y="2721392"/>
            <a:ext cx="1589838" cy="1587209"/>
            <a:chOff x="5235750" y="4325310"/>
            <a:chExt cx="1085880" cy="1084085"/>
          </a:xfrm>
        </p:grpSpPr>
        <p:sp>
          <p:nvSpPr>
            <p:cNvPr id="27" name="Freeform 17"/>
            <p:cNvSpPr>
              <a:spLocks noEditPoints="1"/>
            </p:cNvSpPr>
            <p:nvPr/>
          </p:nvSpPr>
          <p:spPr bwMode="auto">
            <a:xfrm>
              <a:off x="5235750" y="4325310"/>
              <a:ext cx="1085880" cy="1084085"/>
            </a:xfrm>
            <a:custGeom>
              <a:avLst/>
              <a:gdLst>
                <a:gd name="T0" fmla="*/ 446 w 453"/>
                <a:gd name="T1" fmla="*/ 172 h 452"/>
                <a:gd name="T2" fmla="*/ 407 w 453"/>
                <a:gd name="T3" fmla="*/ 167 h 452"/>
                <a:gd name="T4" fmla="*/ 394 w 453"/>
                <a:gd name="T5" fmla="*/ 151 h 452"/>
                <a:gd name="T6" fmla="*/ 419 w 453"/>
                <a:gd name="T7" fmla="*/ 122 h 452"/>
                <a:gd name="T8" fmla="*/ 396 w 453"/>
                <a:gd name="T9" fmla="*/ 76 h 452"/>
                <a:gd name="T10" fmla="*/ 360 w 453"/>
                <a:gd name="T11" fmla="*/ 89 h 452"/>
                <a:gd name="T12" fmla="*/ 334 w 453"/>
                <a:gd name="T13" fmla="*/ 76 h 452"/>
                <a:gd name="T14" fmla="*/ 340 w 453"/>
                <a:gd name="T15" fmla="*/ 40 h 452"/>
                <a:gd name="T16" fmla="*/ 297 w 453"/>
                <a:gd name="T17" fmla="*/ 12 h 452"/>
                <a:gd name="T18" fmla="*/ 274 w 453"/>
                <a:gd name="T19" fmla="*/ 39 h 452"/>
                <a:gd name="T20" fmla="*/ 238 w 453"/>
                <a:gd name="T21" fmla="*/ 41 h 452"/>
                <a:gd name="T22" fmla="*/ 225 w 453"/>
                <a:gd name="T23" fmla="*/ 8 h 452"/>
                <a:gd name="T24" fmla="*/ 173 w 453"/>
                <a:gd name="T25" fmla="*/ 7 h 452"/>
                <a:gd name="T26" fmla="*/ 168 w 453"/>
                <a:gd name="T27" fmla="*/ 41 h 452"/>
                <a:gd name="T28" fmla="*/ 150 w 453"/>
                <a:gd name="T29" fmla="*/ 56 h 452"/>
                <a:gd name="T30" fmla="*/ 123 w 453"/>
                <a:gd name="T31" fmla="*/ 34 h 452"/>
                <a:gd name="T32" fmla="*/ 77 w 453"/>
                <a:gd name="T33" fmla="*/ 57 h 452"/>
                <a:gd name="T34" fmla="*/ 88 w 453"/>
                <a:gd name="T35" fmla="*/ 90 h 452"/>
                <a:gd name="T36" fmla="*/ 75 w 453"/>
                <a:gd name="T37" fmla="*/ 117 h 452"/>
                <a:gd name="T38" fmla="*/ 41 w 453"/>
                <a:gd name="T39" fmla="*/ 112 h 452"/>
                <a:gd name="T40" fmla="*/ 12 w 453"/>
                <a:gd name="T41" fmla="*/ 155 h 452"/>
                <a:gd name="T42" fmla="*/ 40 w 453"/>
                <a:gd name="T43" fmla="*/ 178 h 452"/>
                <a:gd name="T44" fmla="*/ 42 w 453"/>
                <a:gd name="T45" fmla="*/ 214 h 452"/>
                <a:gd name="T46" fmla="*/ 9 w 453"/>
                <a:gd name="T47" fmla="*/ 228 h 452"/>
                <a:gd name="T48" fmla="*/ 7 w 453"/>
                <a:gd name="T49" fmla="*/ 279 h 452"/>
                <a:gd name="T50" fmla="*/ 44 w 453"/>
                <a:gd name="T51" fmla="*/ 284 h 452"/>
                <a:gd name="T52" fmla="*/ 58 w 453"/>
                <a:gd name="T53" fmla="*/ 301 h 452"/>
                <a:gd name="T54" fmla="*/ 35 w 453"/>
                <a:gd name="T55" fmla="*/ 329 h 452"/>
                <a:gd name="T56" fmla="*/ 58 w 453"/>
                <a:gd name="T57" fmla="*/ 375 h 452"/>
                <a:gd name="T58" fmla="*/ 94 w 453"/>
                <a:gd name="T59" fmla="*/ 362 h 452"/>
                <a:gd name="T60" fmla="*/ 119 w 453"/>
                <a:gd name="T61" fmla="*/ 374 h 452"/>
                <a:gd name="T62" fmla="*/ 113 w 453"/>
                <a:gd name="T63" fmla="*/ 411 h 452"/>
                <a:gd name="T64" fmla="*/ 156 w 453"/>
                <a:gd name="T65" fmla="*/ 440 h 452"/>
                <a:gd name="T66" fmla="*/ 181 w 453"/>
                <a:gd name="T67" fmla="*/ 409 h 452"/>
                <a:gd name="T68" fmla="*/ 214 w 453"/>
                <a:gd name="T69" fmla="*/ 406 h 452"/>
                <a:gd name="T70" fmla="*/ 228 w 453"/>
                <a:gd name="T71" fmla="*/ 443 h 452"/>
                <a:gd name="T72" fmla="*/ 280 w 453"/>
                <a:gd name="T73" fmla="*/ 445 h 452"/>
                <a:gd name="T74" fmla="*/ 285 w 453"/>
                <a:gd name="T75" fmla="*/ 405 h 452"/>
                <a:gd name="T76" fmla="*/ 300 w 453"/>
                <a:gd name="T77" fmla="*/ 391 h 452"/>
                <a:gd name="T78" fmla="*/ 330 w 453"/>
                <a:gd name="T79" fmla="*/ 418 h 452"/>
                <a:gd name="T80" fmla="*/ 376 w 453"/>
                <a:gd name="T81" fmla="*/ 395 h 452"/>
                <a:gd name="T82" fmla="*/ 362 w 453"/>
                <a:gd name="T83" fmla="*/ 357 h 452"/>
                <a:gd name="T84" fmla="*/ 373 w 453"/>
                <a:gd name="T85" fmla="*/ 332 h 452"/>
                <a:gd name="T86" fmla="*/ 412 w 453"/>
                <a:gd name="T87" fmla="*/ 340 h 452"/>
                <a:gd name="T88" fmla="*/ 441 w 453"/>
                <a:gd name="T89" fmla="*/ 297 h 452"/>
                <a:gd name="T90" fmla="*/ 409 w 453"/>
                <a:gd name="T91" fmla="*/ 271 h 452"/>
                <a:gd name="T92" fmla="*/ 408 w 453"/>
                <a:gd name="T93" fmla="*/ 238 h 452"/>
                <a:gd name="T94" fmla="*/ 444 w 453"/>
                <a:gd name="T95" fmla="*/ 224 h 452"/>
                <a:gd name="T96" fmla="*/ 315 w 453"/>
                <a:gd name="T97" fmla="*/ 351 h 452"/>
                <a:gd name="T98" fmla="*/ 134 w 453"/>
                <a:gd name="T99" fmla="*/ 105 h 452"/>
                <a:gd name="T100" fmla="*/ 315 w 453"/>
                <a:gd name="T101" fmla="*/ 35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53" h="452">
                  <a:moveTo>
                    <a:pt x="452" y="213"/>
                  </a:moveTo>
                  <a:cubicBezTo>
                    <a:pt x="446" y="172"/>
                    <a:pt x="446" y="172"/>
                    <a:pt x="446" y="172"/>
                  </a:cubicBezTo>
                  <a:cubicBezTo>
                    <a:pt x="445" y="167"/>
                    <a:pt x="440" y="164"/>
                    <a:pt x="435" y="164"/>
                  </a:cubicBezTo>
                  <a:cubicBezTo>
                    <a:pt x="407" y="167"/>
                    <a:pt x="407" y="167"/>
                    <a:pt x="407" y="167"/>
                  </a:cubicBezTo>
                  <a:cubicBezTo>
                    <a:pt x="403" y="168"/>
                    <a:pt x="399" y="165"/>
                    <a:pt x="397" y="161"/>
                  </a:cubicBezTo>
                  <a:cubicBezTo>
                    <a:pt x="396" y="158"/>
                    <a:pt x="395" y="154"/>
                    <a:pt x="394" y="151"/>
                  </a:cubicBezTo>
                  <a:cubicBezTo>
                    <a:pt x="392" y="147"/>
                    <a:pt x="393" y="143"/>
                    <a:pt x="396" y="140"/>
                  </a:cubicBezTo>
                  <a:cubicBezTo>
                    <a:pt x="419" y="122"/>
                    <a:pt x="419" y="122"/>
                    <a:pt x="419" y="122"/>
                  </a:cubicBezTo>
                  <a:cubicBezTo>
                    <a:pt x="423" y="119"/>
                    <a:pt x="423" y="113"/>
                    <a:pt x="420" y="109"/>
                  </a:cubicBezTo>
                  <a:cubicBezTo>
                    <a:pt x="396" y="76"/>
                    <a:pt x="396" y="76"/>
                    <a:pt x="396" y="76"/>
                  </a:cubicBezTo>
                  <a:cubicBezTo>
                    <a:pt x="393" y="72"/>
                    <a:pt x="387" y="71"/>
                    <a:pt x="383" y="73"/>
                  </a:cubicBezTo>
                  <a:cubicBezTo>
                    <a:pt x="360" y="89"/>
                    <a:pt x="360" y="89"/>
                    <a:pt x="360" y="89"/>
                  </a:cubicBezTo>
                  <a:cubicBezTo>
                    <a:pt x="357" y="91"/>
                    <a:pt x="352" y="91"/>
                    <a:pt x="349" y="88"/>
                  </a:cubicBezTo>
                  <a:cubicBezTo>
                    <a:pt x="344" y="84"/>
                    <a:pt x="339" y="80"/>
                    <a:pt x="334" y="76"/>
                  </a:cubicBezTo>
                  <a:cubicBezTo>
                    <a:pt x="331" y="73"/>
                    <a:pt x="329" y="69"/>
                    <a:pt x="331" y="65"/>
                  </a:cubicBezTo>
                  <a:cubicBezTo>
                    <a:pt x="340" y="40"/>
                    <a:pt x="340" y="40"/>
                    <a:pt x="340" y="40"/>
                  </a:cubicBezTo>
                  <a:cubicBezTo>
                    <a:pt x="342" y="35"/>
                    <a:pt x="340" y="30"/>
                    <a:pt x="335" y="28"/>
                  </a:cubicBezTo>
                  <a:cubicBezTo>
                    <a:pt x="297" y="12"/>
                    <a:pt x="297" y="12"/>
                    <a:pt x="297" y="12"/>
                  </a:cubicBezTo>
                  <a:cubicBezTo>
                    <a:pt x="293" y="9"/>
                    <a:pt x="287" y="11"/>
                    <a:pt x="285" y="16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2" y="43"/>
                    <a:pt x="268" y="45"/>
                    <a:pt x="263" y="44"/>
                  </a:cubicBezTo>
                  <a:cubicBezTo>
                    <a:pt x="255" y="42"/>
                    <a:pt x="247" y="41"/>
                    <a:pt x="238" y="41"/>
                  </a:cubicBezTo>
                  <a:cubicBezTo>
                    <a:pt x="234" y="40"/>
                    <a:pt x="230" y="37"/>
                    <a:pt x="229" y="33"/>
                  </a:cubicBezTo>
                  <a:cubicBezTo>
                    <a:pt x="225" y="8"/>
                    <a:pt x="225" y="8"/>
                    <a:pt x="225" y="8"/>
                  </a:cubicBezTo>
                  <a:cubicBezTo>
                    <a:pt x="224" y="3"/>
                    <a:pt x="219" y="0"/>
                    <a:pt x="214" y="0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68" y="7"/>
                    <a:pt x="164" y="12"/>
                    <a:pt x="165" y="17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6"/>
                    <a:pt x="165" y="50"/>
                    <a:pt x="161" y="51"/>
                  </a:cubicBezTo>
                  <a:cubicBezTo>
                    <a:pt x="158" y="53"/>
                    <a:pt x="154" y="54"/>
                    <a:pt x="150" y="56"/>
                  </a:cubicBezTo>
                  <a:cubicBezTo>
                    <a:pt x="146" y="58"/>
                    <a:pt x="141" y="57"/>
                    <a:pt x="139" y="53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0" y="30"/>
                    <a:pt x="114" y="29"/>
                    <a:pt x="110" y="32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3" y="60"/>
                    <a:pt x="72" y="66"/>
                    <a:pt x="75" y="70"/>
                  </a:cubicBezTo>
                  <a:cubicBezTo>
                    <a:pt x="88" y="90"/>
                    <a:pt x="88" y="90"/>
                    <a:pt x="88" y="90"/>
                  </a:cubicBezTo>
                  <a:cubicBezTo>
                    <a:pt x="91" y="94"/>
                    <a:pt x="90" y="99"/>
                    <a:pt x="87" y="102"/>
                  </a:cubicBezTo>
                  <a:cubicBezTo>
                    <a:pt x="83" y="107"/>
                    <a:pt x="79" y="112"/>
                    <a:pt x="75" y="117"/>
                  </a:cubicBezTo>
                  <a:cubicBezTo>
                    <a:pt x="73" y="121"/>
                    <a:pt x="68" y="122"/>
                    <a:pt x="64" y="121"/>
                  </a:cubicBezTo>
                  <a:cubicBezTo>
                    <a:pt x="41" y="112"/>
                    <a:pt x="41" y="112"/>
                    <a:pt x="41" y="112"/>
                  </a:cubicBezTo>
                  <a:cubicBezTo>
                    <a:pt x="36" y="110"/>
                    <a:pt x="31" y="112"/>
                    <a:pt x="29" y="117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0" y="160"/>
                    <a:pt x="12" y="165"/>
                    <a:pt x="17" y="167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3" y="180"/>
                    <a:pt x="46" y="184"/>
                    <a:pt x="45" y="189"/>
                  </a:cubicBezTo>
                  <a:cubicBezTo>
                    <a:pt x="43" y="197"/>
                    <a:pt x="42" y="205"/>
                    <a:pt x="42" y="214"/>
                  </a:cubicBezTo>
                  <a:cubicBezTo>
                    <a:pt x="41" y="218"/>
                    <a:pt x="38" y="222"/>
                    <a:pt x="34" y="223"/>
                  </a:cubicBezTo>
                  <a:cubicBezTo>
                    <a:pt x="9" y="228"/>
                    <a:pt x="9" y="228"/>
                    <a:pt x="9" y="228"/>
                  </a:cubicBezTo>
                  <a:cubicBezTo>
                    <a:pt x="4" y="228"/>
                    <a:pt x="0" y="233"/>
                    <a:pt x="1" y="238"/>
                  </a:cubicBezTo>
                  <a:cubicBezTo>
                    <a:pt x="7" y="279"/>
                    <a:pt x="7" y="279"/>
                    <a:pt x="7" y="279"/>
                  </a:cubicBezTo>
                  <a:cubicBezTo>
                    <a:pt x="8" y="284"/>
                    <a:pt x="13" y="288"/>
                    <a:pt x="18" y="287"/>
                  </a:cubicBezTo>
                  <a:cubicBezTo>
                    <a:pt x="44" y="284"/>
                    <a:pt x="44" y="284"/>
                    <a:pt x="44" y="284"/>
                  </a:cubicBezTo>
                  <a:cubicBezTo>
                    <a:pt x="48" y="284"/>
                    <a:pt x="52" y="286"/>
                    <a:pt x="54" y="290"/>
                  </a:cubicBezTo>
                  <a:cubicBezTo>
                    <a:pt x="55" y="294"/>
                    <a:pt x="57" y="297"/>
                    <a:pt x="58" y="301"/>
                  </a:cubicBezTo>
                  <a:cubicBezTo>
                    <a:pt x="60" y="305"/>
                    <a:pt x="59" y="309"/>
                    <a:pt x="56" y="312"/>
                  </a:cubicBezTo>
                  <a:cubicBezTo>
                    <a:pt x="35" y="329"/>
                    <a:pt x="35" y="329"/>
                    <a:pt x="35" y="329"/>
                  </a:cubicBezTo>
                  <a:cubicBezTo>
                    <a:pt x="31" y="332"/>
                    <a:pt x="30" y="338"/>
                    <a:pt x="33" y="342"/>
                  </a:cubicBezTo>
                  <a:cubicBezTo>
                    <a:pt x="58" y="375"/>
                    <a:pt x="58" y="375"/>
                    <a:pt x="58" y="375"/>
                  </a:cubicBezTo>
                  <a:cubicBezTo>
                    <a:pt x="61" y="379"/>
                    <a:pt x="66" y="380"/>
                    <a:pt x="71" y="378"/>
                  </a:cubicBezTo>
                  <a:cubicBezTo>
                    <a:pt x="94" y="362"/>
                    <a:pt x="94" y="362"/>
                    <a:pt x="94" y="362"/>
                  </a:cubicBezTo>
                  <a:cubicBezTo>
                    <a:pt x="97" y="360"/>
                    <a:pt x="102" y="360"/>
                    <a:pt x="105" y="363"/>
                  </a:cubicBezTo>
                  <a:cubicBezTo>
                    <a:pt x="110" y="367"/>
                    <a:pt x="115" y="370"/>
                    <a:pt x="119" y="374"/>
                  </a:cubicBezTo>
                  <a:cubicBezTo>
                    <a:pt x="123" y="376"/>
                    <a:pt x="124" y="381"/>
                    <a:pt x="123" y="385"/>
                  </a:cubicBezTo>
                  <a:cubicBezTo>
                    <a:pt x="113" y="411"/>
                    <a:pt x="113" y="411"/>
                    <a:pt x="113" y="411"/>
                  </a:cubicBezTo>
                  <a:cubicBezTo>
                    <a:pt x="111" y="416"/>
                    <a:pt x="113" y="421"/>
                    <a:pt x="118" y="423"/>
                  </a:cubicBezTo>
                  <a:cubicBezTo>
                    <a:pt x="156" y="440"/>
                    <a:pt x="156" y="440"/>
                    <a:pt x="156" y="440"/>
                  </a:cubicBezTo>
                  <a:cubicBezTo>
                    <a:pt x="160" y="442"/>
                    <a:pt x="166" y="440"/>
                    <a:pt x="168" y="435"/>
                  </a:cubicBezTo>
                  <a:cubicBezTo>
                    <a:pt x="181" y="409"/>
                    <a:pt x="181" y="409"/>
                    <a:pt x="181" y="409"/>
                  </a:cubicBezTo>
                  <a:cubicBezTo>
                    <a:pt x="183" y="405"/>
                    <a:pt x="187" y="403"/>
                    <a:pt x="191" y="404"/>
                  </a:cubicBezTo>
                  <a:cubicBezTo>
                    <a:pt x="199" y="405"/>
                    <a:pt x="206" y="406"/>
                    <a:pt x="214" y="406"/>
                  </a:cubicBezTo>
                  <a:cubicBezTo>
                    <a:pt x="218" y="407"/>
                    <a:pt x="222" y="410"/>
                    <a:pt x="223" y="414"/>
                  </a:cubicBezTo>
                  <a:cubicBezTo>
                    <a:pt x="228" y="443"/>
                    <a:pt x="228" y="443"/>
                    <a:pt x="228" y="443"/>
                  </a:cubicBezTo>
                  <a:cubicBezTo>
                    <a:pt x="229" y="448"/>
                    <a:pt x="234" y="452"/>
                    <a:pt x="239" y="451"/>
                  </a:cubicBezTo>
                  <a:cubicBezTo>
                    <a:pt x="280" y="445"/>
                    <a:pt x="280" y="445"/>
                    <a:pt x="280" y="445"/>
                  </a:cubicBezTo>
                  <a:cubicBezTo>
                    <a:pt x="285" y="444"/>
                    <a:pt x="289" y="440"/>
                    <a:pt x="288" y="435"/>
                  </a:cubicBezTo>
                  <a:cubicBezTo>
                    <a:pt x="285" y="405"/>
                    <a:pt x="285" y="405"/>
                    <a:pt x="285" y="405"/>
                  </a:cubicBezTo>
                  <a:cubicBezTo>
                    <a:pt x="284" y="400"/>
                    <a:pt x="287" y="396"/>
                    <a:pt x="291" y="395"/>
                  </a:cubicBezTo>
                  <a:cubicBezTo>
                    <a:pt x="294" y="393"/>
                    <a:pt x="297" y="392"/>
                    <a:pt x="300" y="391"/>
                  </a:cubicBezTo>
                  <a:cubicBezTo>
                    <a:pt x="303" y="389"/>
                    <a:pt x="308" y="391"/>
                    <a:pt x="311" y="394"/>
                  </a:cubicBezTo>
                  <a:cubicBezTo>
                    <a:pt x="330" y="418"/>
                    <a:pt x="330" y="418"/>
                    <a:pt x="330" y="418"/>
                  </a:cubicBezTo>
                  <a:cubicBezTo>
                    <a:pt x="333" y="422"/>
                    <a:pt x="339" y="423"/>
                    <a:pt x="343" y="420"/>
                  </a:cubicBezTo>
                  <a:cubicBezTo>
                    <a:pt x="376" y="395"/>
                    <a:pt x="376" y="395"/>
                    <a:pt x="376" y="395"/>
                  </a:cubicBezTo>
                  <a:cubicBezTo>
                    <a:pt x="381" y="392"/>
                    <a:pt x="382" y="386"/>
                    <a:pt x="379" y="382"/>
                  </a:cubicBezTo>
                  <a:cubicBezTo>
                    <a:pt x="362" y="357"/>
                    <a:pt x="362" y="357"/>
                    <a:pt x="362" y="357"/>
                  </a:cubicBezTo>
                  <a:cubicBezTo>
                    <a:pt x="359" y="353"/>
                    <a:pt x="359" y="348"/>
                    <a:pt x="362" y="345"/>
                  </a:cubicBezTo>
                  <a:cubicBezTo>
                    <a:pt x="366" y="341"/>
                    <a:pt x="369" y="337"/>
                    <a:pt x="373" y="332"/>
                  </a:cubicBezTo>
                  <a:cubicBezTo>
                    <a:pt x="375" y="329"/>
                    <a:pt x="380" y="327"/>
                    <a:pt x="384" y="329"/>
                  </a:cubicBezTo>
                  <a:cubicBezTo>
                    <a:pt x="412" y="340"/>
                    <a:pt x="412" y="340"/>
                    <a:pt x="412" y="340"/>
                  </a:cubicBezTo>
                  <a:cubicBezTo>
                    <a:pt x="417" y="342"/>
                    <a:pt x="422" y="339"/>
                    <a:pt x="424" y="335"/>
                  </a:cubicBezTo>
                  <a:cubicBezTo>
                    <a:pt x="441" y="297"/>
                    <a:pt x="441" y="297"/>
                    <a:pt x="441" y="297"/>
                  </a:cubicBezTo>
                  <a:cubicBezTo>
                    <a:pt x="443" y="292"/>
                    <a:pt x="441" y="286"/>
                    <a:pt x="436" y="284"/>
                  </a:cubicBezTo>
                  <a:cubicBezTo>
                    <a:pt x="409" y="271"/>
                    <a:pt x="409" y="271"/>
                    <a:pt x="409" y="271"/>
                  </a:cubicBezTo>
                  <a:cubicBezTo>
                    <a:pt x="406" y="269"/>
                    <a:pt x="403" y="265"/>
                    <a:pt x="404" y="261"/>
                  </a:cubicBezTo>
                  <a:cubicBezTo>
                    <a:pt x="406" y="253"/>
                    <a:pt x="407" y="246"/>
                    <a:pt x="408" y="238"/>
                  </a:cubicBezTo>
                  <a:cubicBezTo>
                    <a:pt x="408" y="234"/>
                    <a:pt x="411" y="230"/>
                    <a:pt x="415" y="230"/>
                  </a:cubicBezTo>
                  <a:cubicBezTo>
                    <a:pt x="444" y="224"/>
                    <a:pt x="444" y="224"/>
                    <a:pt x="444" y="224"/>
                  </a:cubicBezTo>
                  <a:cubicBezTo>
                    <a:pt x="449" y="223"/>
                    <a:pt x="453" y="218"/>
                    <a:pt x="452" y="213"/>
                  </a:cubicBezTo>
                  <a:close/>
                  <a:moveTo>
                    <a:pt x="315" y="351"/>
                  </a:moveTo>
                  <a:cubicBezTo>
                    <a:pt x="247" y="400"/>
                    <a:pt x="151" y="386"/>
                    <a:pt x="101" y="318"/>
                  </a:cubicBezTo>
                  <a:cubicBezTo>
                    <a:pt x="52" y="250"/>
                    <a:pt x="66" y="155"/>
                    <a:pt x="134" y="105"/>
                  </a:cubicBezTo>
                  <a:cubicBezTo>
                    <a:pt x="202" y="55"/>
                    <a:pt x="297" y="70"/>
                    <a:pt x="347" y="138"/>
                  </a:cubicBezTo>
                  <a:cubicBezTo>
                    <a:pt x="397" y="205"/>
                    <a:pt x="382" y="301"/>
                    <a:pt x="315" y="35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Open Sans Regular" charset="0"/>
              </a:endParaRPr>
            </a:p>
          </p:txBody>
        </p:sp>
        <p:sp>
          <p:nvSpPr>
            <p:cNvPr id="28" name="Freeform 18"/>
            <p:cNvSpPr>
              <a:spLocks noEditPoints="1"/>
            </p:cNvSpPr>
            <p:nvPr/>
          </p:nvSpPr>
          <p:spPr bwMode="auto">
            <a:xfrm>
              <a:off x="5389710" y="4494422"/>
              <a:ext cx="761013" cy="762809"/>
            </a:xfrm>
            <a:custGeom>
              <a:avLst/>
              <a:gdLst>
                <a:gd name="T0" fmla="*/ 76 w 318"/>
                <a:gd name="T1" fmla="*/ 46 h 318"/>
                <a:gd name="T2" fmla="*/ 46 w 318"/>
                <a:gd name="T3" fmla="*/ 242 h 318"/>
                <a:gd name="T4" fmla="*/ 242 w 318"/>
                <a:gd name="T5" fmla="*/ 272 h 318"/>
                <a:gd name="T6" fmla="*/ 272 w 318"/>
                <a:gd name="T7" fmla="*/ 76 h 318"/>
                <a:gd name="T8" fmla="*/ 76 w 318"/>
                <a:gd name="T9" fmla="*/ 46 h 318"/>
                <a:gd name="T10" fmla="*/ 233 w 318"/>
                <a:gd name="T11" fmla="*/ 259 h 318"/>
                <a:gd name="T12" fmla="*/ 59 w 318"/>
                <a:gd name="T13" fmla="*/ 232 h 318"/>
                <a:gd name="T14" fmla="*/ 86 w 318"/>
                <a:gd name="T15" fmla="*/ 59 h 318"/>
                <a:gd name="T16" fmla="*/ 259 w 318"/>
                <a:gd name="T17" fmla="*/ 85 h 318"/>
                <a:gd name="T18" fmla="*/ 233 w 318"/>
                <a:gd name="T19" fmla="*/ 259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76" y="46"/>
                  </a:moveTo>
                  <a:cubicBezTo>
                    <a:pt x="14" y="91"/>
                    <a:pt x="0" y="179"/>
                    <a:pt x="46" y="242"/>
                  </a:cubicBezTo>
                  <a:cubicBezTo>
                    <a:pt x="92" y="304"/>
                    <a:pt x="180" y="318"/>
                    <a:pt x="242" y="272"/>
                  </a:cubicBezTo>
                  <a:cubicBezTo>
                    <a:pt x="305" y="226"/>
                    <a:pt x="318" y="138"/>
                    <a:pt x="272" y="76"/>
                  </a:cubicBezTo>
                  <a:cubicBezTo>
                    <a:pt x="227" y="13"/>
                    <a:pt x="139" y="0"/>
                    <a:pt x="76" y="46"/>
                  </a:cubicBezTo>
                  <a:close/>
                  <a:moveTo>
                    <a:pt x="233" y="259"/>
                  </a:moveTo>
                  <a:cubicBezTo>
                    <a:pt x="177" y="299"/>
                    <a:pt x="100" y="287"/>
                    <a:pt x="59" y="232"/>
                  </a:cubicBezTo>
                  <a:cubicBezTo>
                    <a:pt x="19" y="177"/>
                    <a:pt x="31" y="99"/>
                    <a:pt x="86" y="59"/>
                  </a:cubicBezTo>
                  <a:cubicBezTo>
                    <a:pt x="141" y="18"/>
                    <a:pt x="219" y="30"/>
                    <a:pt x="259" y="85"/>
                  </a:cubicBezTo>
                  <a:cubicBezTo>
                    <a:pt x="300" y="141"/>
                    <a:pt x="288" y="218"/>
                    <a:pt x="233" y="259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Open Sans Regular" charset="0"/>
              </a:endParaRPr>
            </a:p>
          </p:txBody>
        </p:sp>
      </p:grpSp>
      <p:grpSp>
        <p:nvGrpSpPr>
          <p:cNvPr id="29" name="Group 12"/>
          <p:cNvGrpSpPr/>
          <p:nvPr/>
        </p:nvGrpSpPr>
        <p:grpSpPr>
          <a:xfrm>
            <a:off x="547451" y="3071638"/>
            <a:ext cx="2024583" cy="2024583"/>
            <a:chOff x="4513328" y="1938169"/>
            <a:chExt cx="2024583" cy="2024583"/>
          </a:xfrm>
        </p:grpSpPr>
        <p:sp>
          <p:nvSpPr>
            <p:cNvPr id="34" name="Freeform 24"/>
            <p:cNvSpPr>
              <a:spLocks noEditPoints="1"/>
            </p:cNvSpPr>
            <p:nvPr/>
          </p:nvSpPr>
          <p:spPr bwMode="auto">
            <a:xfrm>
              <a:off x="4513328" y="1938169"/>
              <a:ext cx="2024583" cy="2024583"/>
            </a:xfrm>
            <a:custGeom>
              <a:avLst/>
              <a:gdLst>
                <a:gd name="T0" fmla="*/ 814 w 845"/>
                <a:gd name="T1" fmla="*/ 532 h 845"/>
                <a:gd name="T2" fmla="*/ 754 w 845"/>
                <a:gd name="T3" fmla="*/ 488 h 845"/>
                <a:gd name="T4" fmla="*/ 775 w 845"/>
                <a:gd name="T5" fmla="*/ 430 h 845"/>
                <a:gd name="T6" fmla="*/ 843 w 845"/>
                <a:gd name="T7" fmla="*/ 399 h 845"/>
                <a:gd name="T8" fmla="*/ 812 w 845"/>
                <a:gd name="T9" fmla="*/ 308 h 845"/>
                <a:gd name="T10" fmla="*/ 741 w 845"/>
                <a:gd name="T11" fmla="*/ 301 h 845"/>
                <a:gd name="T12" fmla="*/ 740 w 845"/>
                <a:gd name="T13" fmla="*/ 262 h 845"/>
                <a:gd name="T14" fmla="*/ 785 w 845"/>
                <a:gd name="T15" fmla="*/ 205 h 845"/>
                <a:gd name="T16" fmla="*/ 714 w 845"/>
                <a:gd name="T17" fmla="*/ 138 h 845"/>
                <a:gd name="T18" fmla="*/ 650 w 845"/>
                <a:gd name="T19" fmla="*/ 165 h 845"/>
                <a:gd name="T20" fmla="*/ 617 w 845"/>
                <a:gd name="T21" fmla="*/ 122 h 845"/>
                <a:gd name="T22" fmla="*/ 626 w 845"/>
                <a:gd name="T23" fmla="*/ 53 h 845"/>
                <a:gd name="T24" fmla="*/ 531 w 845"/>
                <a:gd name="T25" fmla="*/ 31 h 845"/>
                <a:gd name="T26" fmla="*/ 491 w 845"/>
                <a:gd name="T27" fmla="*/ 83 h 845"/>
                <a:gd name="T28" fmla="*/ 428 w 845"/>
                <a:gd name="T29" fmla="*/ 62 h 845"/>
                <a:gd name="T30" fmla="*/ 399 w 845"/>
                <a:gd name="T31" fmla="*/ 2 h 845"/>
                <a:gd name="T32" fmla="*/ 307 w 845"/>
                <a:gd name="T33" fmla="*/ 33 h 845"/>
                <a:gd name="T34" fmla="*/ 301 w 845"/>
                <a:gd name="T35" fmla="*/ 97 h 845"/>
                <a:gd name="T36" fmla="*/ 258 w 845"/>
                <a:gd name="T37" fmla="*/ 100 h 845"/>
                <a:gd name="T38" fmla="*/ 205 w 845"/>
                <a:gd name="T39" fmla="*/ 61 h 845"/>
                <a:gd name="T40" fmla="*/ 138 w 845"/>
                <a:gd name="T41" fmla="*/ 131 h 845"/>
                <a:gd name="T42" fmla="*/ 162 w 845"/>
                <a:gd name="T43" fmla="*/ 191 h 845"/>
                <a:gd name="T44" fmla="*/ 118 w 845"/>
                <a:gd name="T45" fmla="*/ 227 h 845"/>
                <a:gd name="T46" fmla="*/ 53 w 845"/>
                <a:gd name="T47" fmla="*/ 219 h 845"/>
                <a:gd name="T48" fmla="*/ 30 w 845"/>
                <a:gd name="T49" fmla="*/ 314 h 845"/>
                <a:gd name="T50" fmla="*/ 83 w 845"/>
                <a:gd name="T51" fmla="*/ 354 h 845"/>
                <a:gd name="T52" fmla="*/ 62 w 845"/>
                <a:gd name="T53" fmla="*/ 417 h 845"/>
                <a:gd name="T54" fmla="*/ 1 w 845"/>
                <a:gd name="T55" fmla="*/ 446 h 845"/>
                <a:gd name="T56" fmla="*/ 32 w 845"/>
                <a:gd name="T57" fmla="*/ 538 h 845"/>
                <a:gd name="T58" fmla="*/ 100 w 845"/>
                <a:gd name="T59" fmla="*/ 544 h 845"/>
                <a:gd name="T60" fmla="*/ 103 w 845"/>
                <a:gd name="T61" fmla="*/ 584 h 845"/>
                <a:gd name="T62" fmla="*/ 61 w 845"/>
                <a:gd name="T63" fmla="*/ 640 h 845"/>
                <a:gd name="T64" fmla="*/ 131 w 845"/>
                <a:gd name="T65" fmla="*/ 707 h 845"/>
                <a:gd name="T66" fmla="*/ 196 w 845"/>
                <a:gd name="T67" fmla="*/ 678 h 845"/>
                <a:gd name="T68" fmla="*/ 229 w 845"/>
                <a:gd name="T69" fmla="*/ 720 h 845"/>
                <a:gd name="T70" fmla="*/ 219 w 845"/>
                <a:gd name="T71" fmla="*/ 792 h 845"/>
                <a:gd name="T72" fmla="*/ 313 w 845"/>
                <a:gd name="T73" fmla="*/ 814 h 845"/>
                <a:gd name="T74" fmla="*/ 356 w 845"/>
                <a:gd name="T75" fmla="*/ 755 h 845"/>
                <a:gd name="T76" fmla="*/ 415 w 845"/>
                <a:gd name="T77" fmla="*/ 775 h 845"/>
                <a:gd name="T78" fmla="*/ 446 w 845"/>
                <a:gd name="T79" fmla="*/ 844 h 845"/>
                <a:gd name="T80" fmla="*/ 537 w 845"/>
                <a:gd name="T81" fmla="*/ 813 h 845"/>
                <a:gd name="T82" fmla="*/ 543 w 845"/>
                <a:gd name="T83" fmla="*/ 738 h 845"/>
                <a:gd name="T84" fmla="*/ 580 w 845"/>
                <a:gd name="T85" fmla="*/ 737 h 845"/>
                <a:gd name="T86" fmla="*/ 640 w 845"/>
                <a:gd name="T87" fmla="*/ 785 h 845"/>
                <a:gd name="T88" fmla="*/ 707 w 845"/>
                <a:gd name="T89" fmla="*/ 715 h 845"/>
                <a:gd name="T90" fmla="*/ 676 w 845"/>
                <a:gd name="T91" fmla="*/ 646 h 845"/>
                <a:gd name="T92" fmla="*/ 716 w 845"/>
                <a:gd name="T93" fmla="*/ 615 h 845"/>
                <a:gd name="T94" fmla="*/ 792 w 845"/>
                <a:gd name="T95" fmla="*/ 626 h 845"/>
                <a:gd name="T96" fmla="*/ 606 w 845"/>
                <a:gd name="T97" fmla="*/ 665 h 845"/>
                <a:gd name="T98" fmla="*/ 244 w 845"/>
                <a:gd name="T99" fmla="*/ 172 h 845"/>
                <a:gd name="T100" fmla="*/ 606 w 845"/>
                <a:gd name="T101" fmla="*/ 665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45" h="845">
                  <a:moveTo>
                    <a:pt x="823" y="555"/>
                  </a:moveTo>
                  <a:cubicBezTo>
                    <a:pt x="826" y="546"/>
                    <a:pt x="823" y="536"/>
                    <a:pt x="814" y="532"/>
                  </a:cubicBezTo>
                  <a:cubicBezTo>
                    <a:pt x="764" y="508"/>
                    <a:pt x="764" y="508"/>
                    <a:pt x="764" y="508"/>
                  </a:cubicBezTo>
                  <a:cubicBezTo>
                    <a:pt x="757" y="504"/>
                    <a:pt x="753" y="496"/>
                    <a:pt x="754" y="488"/>
                  </a:cubicBezTo>
                  <a:cubicBezTo>
                    <a:pt x="757" y="474"/>
                    <a:pt x="759" y="460"/>
                    <a:pt x="761" y="446"/>
                  </a:cubicBezTo>
                  <a:cubicBezTo>
                    <a:pt x="761" y="438"/>
                    <a:pt x="767" y="431"/>
                    <a:pt x="775" y="430"/>
                  </a:cubicBezTo>
                  <a:cubicBezTo>
                    <a:pt x="829" y="420"/>
                    <a:pt x="829" y="420"/>
                    <a:pt x="829" y="420"/>
                  </a:cubicBezTo>
                  <a:cubicBezTo>
                    <a:pt x="838" y="418"/>
                    <a:pt x="845" y="409"/>
                    <a:pt x="843" y="399"/>
                  </a:cubicBezTo>
                  <a:cubicBezTo>
                    <a:pt x="832" y="323"/>
                    <a:pt x="832" y="323"/>
                    <a:pt x="832" y="323"/>
                  </a:cubicBezTo>
                  <a:cubicBezTo>
                    <a:pt x="830" y="313"/>
                    <a:pt x="822" y="307"/>
                    <a:pt x="812" y="308"/>
                  </a:cubicBezTo>
                  <a:cubicBezTo>
                    <a:pt x="760" y="313"/>
                    <a:pt x="760" y="313"/>
                    <a:pt x="760" y="313"/>
                  </a:cubicBezTo>
                  <a:cubicBezTo>
                    <a:pt x="752" y="314"/>
                    <a:pt x="744" y="309"/>
                    <a:pt x="741" y="301"/>
                  </a:cubicBezTo>
                  <a:cubicBezTo>
                    <a:pt x="739" y="295"/>
                    <a:pt x="737" y="289"/>
                    <a:pt x="734" y="283"/>
                  </a:cubicBezTo>
                  <a:cubicBezTo>
                    <a:pt x="731" y="276"/>
                    <a:pt x="733" y="267"/>
                    <a:pt x="740" y="262"/>
                  </a:cubicBezTo>
                  <a:cubicBezTo>
                    <a:pt x="781" y="229"/>
                    <a:pt x="781" y="229"/>
                    <a:pt x="781" y="229"/>
                  </a:cubicBezTo>
                  <a:cubicBezTo>
                    <a:pt x="789" y="223"/>
                    <a:pt x="790" y="213"/>
                    <a:pt x="785" y="205"/>
                  </a:cubicBezTo>
                  <a:cubicBezTo>
                    <a:pt x="739" y="142"/>
                    <a:pt x="739" y="142"/>
                    <a:pt x="739" y="142"/>
                  </a:cubicBezTo>
                  <a:cubicBezTo>
                    <a:pt x="733" y="135"/>
                    <a:pt x="722" y="133"/>
                    <a:pt x="714" y="138"/>
                  </a:cubicBezTo>
                  <a:cubicBezTo>
                    <a:pt x="672" y="167"/>
                    <a:pt x="672" y="167"/>
                    <a:pt x="672" y="167"/>
                  </a:cubicBezTo>
                  <a:cubicBezTo>
                    <a:pt x="666" y="171"/>
                    <a:pt x="657" y="170"/>
                    <a:pt x="650" y="165"/>
                  </a:cubicBezTo>
                  <a:cubicBezTo>
                    <a:pt x="642" y="157"/>
                    <a:pt x="633" y="150"/>
                    <a:pt x="623" y="143"/>
                  </a:cubicBezTo>
                  <a:cubicBezTo>
                    <a:pt x="617" y="138"/>
                    <a:pt x="614" y="130"/>
                    <a:pt x="617" y="122"/>
                  </a:cubicBezTo>
                  <a:cubicBezTo>
                    <a:pt x="635" y="76"/>
                    <a:pt x="635" y="76"/>
                    <a:pt x="635" y="76"/>
                  </a:cubicBezTo>
                  <a:cubicBezTo>
                    <a:pt x="639" y="67"/>
                    <a:pt x="634" y="57"/>
                    <a:pt x="626" y="53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46" y="19"/>
                    <a:pt x="536" y="22"/>
                    <a:pt x="531" y="31"/>
                  </a:cubicBezTo>
                  <a:cubicBezTo>
                    <a:pt x="511" y="74"/>
                    <a:pt x="511" y="74"/>
                    <a:pt x="511" y="74"/>
                  </a:cubicBezTo>
                  <a:cubicBezTo>
                    <a:pt x="507" y="81"/>
                    <a:pt x="499" y="85"/>
                    <a:pt x="491" y="83"/>
                  </a:cubicBezTo>
                  <a:cubicBezTo>
                    <a:pt x="475" y="80"/>
                    <a:pt x="460" y="78"/>
                    <a:pt x="444" y="77"/>
                  </a:cubicBezTo>
                  <a:cubicBezTo>
                    <a:pt x="436" y="76"/>
                    <a:pt x="429" y="70"/>
                    <a:pt x="428" y="62"/>
                  </a:cubicBezTo>
                  <a:cubicBezTo>
                    <a:pt x="419" y="16"/>
                    <a:pt x="419" y="16"/>
                    <a:pt x="419" y="16"/>
                  </a:cubicBezTo>
                  <a:cubicBezTo>
                    <a:pt x="417" y="7"/>
                    <a:pt x="408" y="0"/>
                    <a:pt x="399" y="2"/>
                  </a:cubicBezTo>
                  <a:cubicBezTo>
                    <a:pt x="322" y="13"/>
                    <a:pt x="322" y="13"/>
                    <a:pt x="322" y="13"/>
                  </a:cubicBezTo>
                  <a:cubicBezTo>
                    <a:pt x="313" y="15"/>
                    <a:pt x="306" y="23"/>
                    <a:pt x="307" y="33"/>
                  </a:cubicBezTo>
                  <a:cubicBezTo>
                    <a:pt x="312" y="78"/>
                    <a:pt x="312" y="78"/>
                    <a:pt x="312" y="78"/>
                  </a:cubicBezTo>
                  <a:cubicBezTo>
                    <a:pt x="313" y="86"/>
                    <a:pt x="308" y="94"/>
                    <a:pt x="301" y="97"/>
                  </a:cubicBezTo>
                  <a:cubicBezTo>
                    <a:pt x="293" y="99"/>
                    <a:pt x="286" y="102"/>
                    <a:pt x="279" y="106"/>
                  </a:cubicBezTo>
                  <a:cubicBezTo>
                    <a:pt x="272" y="109"/>
                    <a:pt x="263" y="107"/>
                    <a:pt x="258" y="100"/>
                  </a:cubicBezTo>
                  <a:cubicBezTo>
                    <a:pt x="229" y="65"/>
                    <a:pt x="229" y="65"/>
                    <a:pt x="229" y="65"/>
                  </a:cubicBezTo>
                  <a:cubicBezTo>
                    <a:pt x="223" y="57"/>
                    <a:pt x="213" y="56"/>
                    <a:pt x="205" y="61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35" y="113"/>
                    <a:pt x="133" y="124"/>
                    <a:pt x="138" y="131"/>
                  </a:cubicBezTo>
                  <a:cubicBezTo>
                    <a:pt x="164" y="169"/>
                    <a:pt x="164" y="169"/>
                    <a:pt x="164" y="169"/>
                  </a:cubicBezTo>
                  <a:cubicBezTo>
                    <a:pt x="168" y="176"/>
                    <a:pt x="168" y="185"/>
                    <a:pt x="162" y="191"/>
                  </a:cubicBezTo>
                  <a:cubicBezTo>
                    <a:pt x="154" y="201"/>
                    <a:pt x="146" y="210"/>
                    <a:pt x="139" y="220"/>
                  </a:cubicBezTo>
                  <a:cubicBezTo>
                    <a:pt x="135" y="227"/>
                    <a:pt x="126" y="230"/>
                    <a:pt x="118" y="227"/>
                  </a:cubicBezTo>
                  <a:cubicBezTo>
                    <a:pt x="76" y="210"/>
                    <a:pt x="76" y="210"/>
                    <a:pt x="76" y="210"/>
                  </a:cubicBezTo>
                  <a:cubicBezTo>
                    <a:pt x="67" y="207"/>
                    <a:pt x="57" y="211"/>
                    <a:pt x="53" y="219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18" y="299"/>
                    <a:pt x="22" y="309"/>
                    <a:pt x="30" y="314"/>
                  </a:cubicBezTo>
                  <a:cubicBezTo>
                    <a:pt x="73" y="334"/>
                    <a:pt x="73" y="334"/>
                    <a:pt x="73" y="334"/>
                  </a:cubicBezTo>
                  <a:cubicBezTo>
                    <a:pt x="80" y="338"/>
                    <a:pt x="84" y="346"/>
                    <a:pt x="83" y="354"/>
                  </a:cubicBezTo>
                  <a:cubicBezTo>
                    <a:pt x="80" y="369"/>
                    <a:pt x="78" y="385"/>
                    <a:pt x="77" y="401"/>
                  </a:cubicBezTo>
                  <a:cubicBezTo>
                    <a:pt x="76" y="409"/>
                    <a:pt x="70" y="416"/>
                    <a:pt x="62" y="417"/>
                  </a:cubicBezTo>
                  <a:cubicBezTo>
                    <a:pt x="16" y="426"/>
                    <a:pt x="16" y="426"/>
                    <a:pt x="16" y="426"/>
                  </a:cubicBezTo>
                  <a:cubicBezTo>
                    <a:pt x="6" y="428"/>
                    <a:pt x="0" y="437"/>
                    <a:pt x="1" y="446"/>
                  </a:cubicBezTo>
                  <a:cubicBezTo>
                    <a:pt x="13" y="523"/>
                    <a:pt x="13" y="523"/>
                    <a:pt x="13" y="523"/>
                  </a:cubicBezTo>
                  <a:cubicBezTo>
                    <a:pt x="14" y="532"/>
                    <a:pt x="23" y="539"/>
                    <a:pt x="32" y="538"/>
                  </a:cubicBezTo>
                  <a:cubicBezTo>
                    <a:pt x="82" y="532"/>
                    <a:pt x="82" y="532"/>
                    <a:pt x="82" y="532"/>
                  </a:cubicBezTo>
                  <a:cubicBezTo>
                    <a:pt x="89" y="532"/>
                    <a:pt x="97" y="536"/>
                    <a:pt x="100" y="544"/>
                  </a:cubicBezTo>
                  <a:cubicBezTo>
                    <a:pt x="102" y="550"/>
                    <a:pt x="105" y="556"/>
                    <a:pt x="108" y="563"/>
                  </a:cubicBezTo>
                  <a:cubicBezTo>
                    <a:pt x="112" y="570"/>
                    <a:pt x="110" y="579"/>
                    <a:pt x="103" y="584"/>
                  </a:cubicBezTo>
                  <a:cubicBezTo>
                    <a:pt x="64" y="615"/>
                    <a:pt x="64" y="615"/>
                    <a:pt x="64" y="615"/>
                  </a:cubicBezTo>
                  <a:cubicBezTo>
                    <a:pt x="57" y="621"/>
                    <a:pt x="55" y="632"/>
                    <a:pt x="61" y="640"/>
                  </a:cubicBezTo>
                  <a:cubicBezTo>
                    <a:pt x="107" y="702"/>
                    <a:pt x="107" y="702"/>
                    <a:pt x="107" y="702"/>
                  </a:cubicBezTo>
                  <a:cubicBezTo>
                    <a:pt x="112" y="710"/>
                    <a:pt x="123" y="712"/>
                    <a:pt x="131" y="707"/>
                  </a:cubicBezTo>
                  <a:cubicBezTo>
                    <a:pt x="175" y="677"/>
                    <a:pt x="175" y="677"/>
                    <a:pt x="175" y="677"/>
                  </a:cubicBezTo>
                  <a:cubicBezTo>
                    <a:pt x="181" y="673"/>
                    <a:pt x="190" y="673"/>
                    <a:pt x="196" y="678"/>
                  </a:cubicBezTo>
                  <a:cubicBezTo>
                    <a:pt x="204" y="686"/>
                    <a:pt x="213" y="693"/>
                    <a:pt x="222" y="699"/>
                  </a:cubicBezTo>
                  <a:cubicBezTo>
                    <a:pt x="229" y="704"/>
                    <a:pt x="232" y="712"/>
                    <a:pt x="229" y="720"/>
                  </a:cubicBezTo>
                  <a:cubicBezTo>
                    <a:pt x="209" y="769"/>
                    <a:pt x="209" y="769"/>
                    <a:pt x="209" y="769"/>
                  </a:cubicBezTo>
                  <a:cubicBezTo>
                    <a:pt x="206" y="778"/>
                    <a:pt x="210" y="788"/>
                    <a:pt x="219" y="792"/>
                  </a:cubicBezTo>
                  <a:cubicBezTo>
                    <a:pt x="290" y="823"/>
                    <a:pt x="290" y="823"/>
                    <a:pt x="290" y="823"/>
                  </a:cubicBezTo>
                  <a:cubicBezTo>
                    <a:pt x="299" y="827"/>
                    <a:pt x="309" y="823"/>
                    <a:pt x="313" y="814"/>
                  </a:cubicBezTo>
                  <a:cubicBezTo>
                    <a:pt x="337" y="765"/>
                    <a:pt x="337" y="765"/>
                    <a:pt x="337" y="765"/>
                  </a:cubicBezTo>
                  <a:cubicBezTo>
                    <a:pt x="341" y="758"/>
                    <a:pt x="348" y="754"/>
                    <a:pt x="356" y="755"/>
                  </a:cubicBezTo>
                  <a:cubicBezTo>
                    <a:pt x="370" y="758"/>
                    <a:pt x="384" y="760"/>
                    <a:pt x="399" y="760"/>
                  </a:cubicBezTo>
                  <a:cubicBezTo>
                    <a:pt x="407" y="761"/>
                    <a:pt x="413" y="767"/>
                    <a:pt x="415" y="775"/>
                  </a:cubicBezTo>
                  <a:cubicBezTo>
                    <a:pt x="425" y="829"/>
                    <a:pt x="425" y="829"/>
                    <a:pt x="425" y="829"/>
                  </a:cubicBezTo>
                  <a:cubicBezTo>
                    <a:pt x="427" y="839"/>
                    <a:pt x="436" y="845"/>
                    <a:pt x="446" y="844"/>
                  </a:cubicBezTo>
                  <a:cubicBezTo>
                    <a:pt x="522" y="832"/>
                    <a:pt x="522" y="832"/>
                    <a:pt x="522" y="832"/>
                  </a:cubicBezTo>
                  <a:cubicBezTo>
                    <a:pt x="532" y="831"/>
                    <a:pt x="538" y="822"/>
                    <a:pt x="537" y="813"/>
                  </a:cubicBezTo>
                  <a:cubicBezTo>
                    <a:pt x="531" y="757"/>
                    <a:pt x="531" y="757"/>
                    <a:pt x="531" y="757"/>
                  </a:cubicBezTo>
                  <a:cubicBezTo>
                    <a:pt x="530" y="749"/>
                    <a:pt x="535" y="741"/>
                    <a:pt x="543" y="738"/>
                  </a:cubicBezTo>
                  <a:cubicBezTo>
                    <a:pt x="548" y="736"/>
                    <a:pt x="553" y="734"/>
                    <a:pt x="559" y="732"/>
                  </a:cubicBezTo>
                  <a:cubicBezTo>
                    <a:pt x="566" y="729"/>
                    <a:pt x="575" y="731"/>
                    <a:pt x="580" y="737"/>
                  </a:cubicBezTo>
                  <a:cubicBezTo>
                    <a:pt x="616" y="782"/>
                    <a:pt x="616" y="782"/>
                    <a:pt x="616" y="782"/>
                  </a:cubicBezTo>
                  <a:cubicBezTo>
                    <a:pt x="622" y="789"/>
                    <a:pt x="632" y="791"/>
                    <a:pt x="640" y="785"/>
                  </a:cubicBezTo>
                  <a:cubicBezTo>
                    <a:pt x="702" y="739"/>
                    <a:pt x="702" y="739"/>
                    <a:pt x="702" y="739"/>
                  </a:cubicBezTo>
                  <a:cubicBezTo>
                    <a:pt x="710" y="734"/>
                    <a:pt x="712" y="723"/>
                    <a:pt x="707" y="715"/>
                  </a:cubicBezTo>
                  <a:cubicBezTo>
                    <a:pt x="675" y="667"/>
                    <a:pt x="675" y="667"/>
                    <a:pt x="675" y="667"/>
                  </a:cubicBezTo>
                  <a:cubicBezTo>
                    <a:pt x="670" y="661"/>
                    <a:pt x="671" y="652"/>
                    <a:pt x="676" y="646"/>
                  </a:cubicBezTo>
                  <a:cubicBezTo>
                    <a:pt x="683" y="638"/>
                    <a:pt x="689" y="630"/>
                    <a:pt x="695" y="621"/>
                  </a:cubicBezTo>
                  <a:cubicBezTo>
                    <a:pt x="700" y="615"/>
                    <a:pt x="709" y="612"/>
                    <a:pt x="716" y="615"/>
                  </a:cubicBezTo>
                  <a:cubicBezTo>
                    <a:pt x="769" y="636"/>
                    <a:pt x="769" y="636"/>
                    <a:pt x="769" y="636"/>
                  </a:cubicBezTo>
                  <a:cubicBezTo>
                    <a:pt x="778" y="639"/>
                    <a:pt x="788" y="635"/>
                    <a:pt x="792" y="626"/>
                  </a:cubicBezTo>
                  <a:lnTo>
                    <a:pt x="823" y="555"/>
                  </a:lnTo>
                  <a:close/>
                  <a:moveTo>
                    <a:pt x="606" y="665"/>
                  </a:moveTo>
                  <a:cubicBezTo>
                    <a:pt x="470" y="765"/>
                    <a:pt x="278" y="736"/>
                    <a:pt x="178" y="599"/>
                  </a:cubicBezTo>
                  <a:cubicBezTo>
                    <a:pt x="79" y="463"/>
                    <a:pt x="108" y="272"/>
                    <a:pt x="244" y="172"/>
                  </a:cubicBezTo>
                  <a:cubicBezTo>
                    <a:pt x="380" y="72"/>
                    <a:pt x="571" y="102"/>
                    <a:pt x="671" y="238"/>
                  </a:cubicBezTo>
                  <a:cubicBezTo>
                    <a:pt x="771" y="374"/>
                    <a:pt x="742" y="565"/>
                    <a:pt x="606" y="6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Open Sans Regular" charset="0"/>
              </a:endParaRPr>
            </a:p>
          </p:txBody>
        </p:sp>
        <p:sp>
          <p:nvSpPr>
            <p:cNvPr id="35" name="Freeform 26"/>
            <p:cNvSpPr>
              <a:spLocks noEditPoints="1"/>
            </p:cNvSpPr>
            <p:nvPr/>
          </p:nvSpPr>
          <p:spPr bwMode="auto">
            <a:xfrm>
              <a:off x="4701786" y="2110474"/>
              <a:ext cx="1658435" cy="1660230"/>
            </a:xfrm>
            <a:custGeom>
              <a:avLst/>
              <a:gdLst>
                <a:gd name="T0" fmla="*/ 592 w 692"/>
                <a:gd name="T1" fmla="*/ 166 h 693"/>
                <a:gd name="T2" fmla="*/ 165 w 692"/>
                <a:gd name="T3" fmla="*/ 100 h 693"/>
                <a:gd name="T4" fmla="*/ 99 w 692"/>
                <a:gd name="T5" fmla="*/ 527 h 693"/>
                <a:gd name="T6" fmla="*/ 527 w 692"/>
                <a:gd name="T7" fmla="*/ 593 h 693"/>
                <a:gd name="T8" fmla="*/ 592 w 692"/>
                <a:gd name="T9" fmla="*/ 166 h 693"/>
                <a:gd name="T10" fmla="*/ 512 w 692"/>
                <a:gd name="T11" fmla="*/ 573 h 693"/>
                <a:gd name="T12" fmla="*/ 119 w 692"/>
                <a:gd name="T13" fmla="*/ 513 h 693"/>
                <a:gd name="T14" fmla="*/ 180 w 692"/>
                <a:gd name="T15" fmla="*/ 120 h 693"/>
                <a:gd name="T16" fmla="*/ 573 w 692"/>
                <a:gd name="T17" fmla="*/ 180 h 693"/>
                <a:gd name="T18" fmla="*/ 512 w 692"/>
                <a:gd name="T19" fmla="*/ 573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2" h="693">
                  <a:moveTo>
                    <a:pt x="592" y="166"/>
                  </a:moveTo>
                  <a:cubicBezTo>
                    <a:pt x="492" y="30"/>
                    <a:pt x="301" y="0"/>
                    <a:pt x="165" y="100"/>
                  </a:cubicBezTo>
                  <a:cubicBezTo>
                    <a:pt x="29" y="200"/>
                    <a:pt x="0" y="391"/>
                    <a:pt x="99" y="527"/>
                  </a:cubicBezTo>
                  <a:cubicBezTo>
                    <a:pt x="199" y="664"/>
                    <a:pt x="391" y="693"/>
                    <a:pt x="527" y="593"/>
                  </a:cubicBezTo>
                  <a:cubicBezTo>
                    <a:pt x="663" y="493"/>
                    <a:pt x="692" y="302"/>
                    <a:pt x="592" y="166"/>
                  </a:cubicBezTo>
                  <a:close/>
                  <a:moveTo>
                    <a:pt x="512" y="573"/>
                  </a:moveTo>
                  <a:cubicBezTo>
                    <a:pt x="387" y="665"/>
                    <a:pt x="211" y="638"/>
                    <a:pt x="119" y="513"/>
                  </a:cubicBezTo>
                  <a:cubicBezTo>
                    <a:pt x="27" y="388"/>
                    <a:pt x="54" y="212"/>
                    <a:pt x="180" y="120"/>
                  </a:cubicBezTo>
                  <a:cubicBezTo>
                    <a:pt x="305" y="28"/>
                    <a:pt x="481" y="55"/>
                    <a:pt x="573" y="180"/>
                  </a:cubicBezTo>
                  <a:cubicBezTo>
                    <a:pt x="664" y="305"/>
                    <a:pt x="637" y="481"/>
                    <a:pt x="512" y="57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Open Sans Regular" charset="0"/>
              </a:endParaRPr>
            </a:p>
          </p:txBody>
        </p:sp>
      </p:grpSp>
      <p:sp>
        <p:nvSpPr>
          <p:cNvPr id="37" name="Rectangle 24"/>
          <p:cNvSpPr/>
          <p:nvPr/>
        </p:nvSpPr>
        <p:spPr>
          <a:xfrm>
            <a:off x="5597959" y="1235769"/>
            <a:ext cx="557085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Для полного погружения в данный проект необходимо создание так называемого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First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Controller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с помощью которого пользователь сможет взаимодействовать со сценой, ходить и осматривать ее. 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Помимо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First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Person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Controller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также необходимо реализовать взаимодействие с окружением, мною была создана возможность открытия и закрытия дверей в доме с помощью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box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collider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 его триггера на действия игрока с помощью скриптов на языке программирования C#.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Также необходимо создать интерфейс для пользователя. Я реализовал его через создание различных кнопок и текст боксов на специальной области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Unity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UI под названием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Canvas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Все это можно увидеть на следующих  двух слайдах.</a:t>
            </a:r>
          </a:p>
        </p:txBody>
      </p:sp>
      <p:sp>
        <p:nvSpPr>
          <p:cNvPr id="38" name="Freeform 13"/>
          <p:cNvSpPr>
            <a:spLocks noEditPoints="1"/>
          </p:cNvSpPr>
          <p:nvPr/>
        </p:nvSpPr>
        <p:spPr bwMode="auto">
          <a:xfrm>
            <a:off x="5344670" y="213544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5404"/>
      </p:ext>
    </p:extLst>
  </p:cSld>
  <p:clrMapOvr>
    <a:masterClrMapping/>
  </p:clrMapOvr>
  <p:transition spd="slow">
    <p:fade thruBlk="1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8" presetClass="emph" presetSubtype="0" accel="37000" fill="hold" nodeType="with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62000">
                                          <p:cBhvr>
                                            <p:cTn id="9" dur="4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8" presetClass="emph" presetSubtype="0" accel="37000" fill="hold" grpId="0" nodeType="with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62000">
                                          <p:cBhvr>
                                            <p:cTn id="11" dur="4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accel="37000" fill="hold" grpId="0" nodeType="with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 p14:bounceEnd="62000">
                                          <p:cBhvr>
                                            <p:cTn id="13" dur="4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accel="37000" fill="hold" grpId="0" nodeType="with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 p14:bounceEnd="62000">
                                          <p:cBhvr>
                                            <p:cTn id="15" dur="4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accel="37000" fill="hold" nodeType="with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 p14:bounceEnd="62000">
                                          <p:cBhvr>
                                            <p:cTn id="17" dur="4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  <p:bldP spid="23" grpId="0" animBg="1"/>
          <p:bldP spid="24" grpId="0" animBg="1"/>
          <p:bldP spid="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8" presetClass="emph" presetSubtype="0" accel="37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9" dur="4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8" presetClass="emph" presetSubtype="0" accel="37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1" dur="4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accel="37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13" dur="4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accel="37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15" dur="4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accel="37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17" dur="4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  <p:bldP spid="23" grpId="0" animBg="1"/>
          <p:bldP spid="24" grpId="0" animBg="1"/>
          <p:bldP spid="25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7490" y="841514"/>
            <a:ext cx="6587573" cy="92333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bg2"/>
                </a:solidFill>
                <a:latin typeface="+mj-lt"/>
              </a:rPr>
              <a:t>Работа приложения</a:t>
            </a:r>
            <a:endParaRPr lang="en-US" sz="5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7490" y="439054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pc="300" dirty="0" err="1">
                <a:solidFill>
                  <a:schemeClr val="bg2"/>
                </a:solidFill>
              </a:rPr>
              <a:t>CURSEvaya</a:t>
            </a:r>
            <a:endParaRPr lang="en-US" sz="1400" spc="300" dirty="0">
              <a:solidFill>
                <a:schemeClr val="bg2"/>
              </a:solidFill>
            </a:endParaRPr>
          </a:p>
        </p:txBody>
      </p:sp>
      <p:sp>
        <p:nvSpPr>
          <p:cNvPr id="4" name="Freeform 13"/>
          <p:cNvSpPr>
            <a:spLocks noEditPoints="1"/>
          </p:cNvSpPr>
          <p:nvPr/>
        </p:nvSpPr>
        <p:spPr bwMode="auto">
          <a:xfrm>
            <a:off x="444202" y="477312"/>
            <a:ext cx="253288" cy="231262"/>
          </a:xfrm>
          <a:custGeom>
            <a:avLst/>
            <a:gdLst>
              <a:gd name="T0" fmla="*/ 123 w 245"/>
              <a:gd name="T1" fmla="*/ 223 h 223"/>
              <a:gd name="T2" fmla="*/ 44 w 245"/>
              <a:gd name="T3" fmla="*/ 190 h 223"/>
              <a:gd name="T4" fmla="*/ 44 w 245"/>
              <a:gd name="T5" fmla="*/ 32 h 223"/>
              <a:gd name="T6" fmla="*/ 123 w 245"/>
              <a:gd name="T7" fmla="*/ 0 h 223"/>
              <a:gd name="T8" fmla="*/ 202 w 245"/>
              <a:gd name="T9" fmla="*/ 32 h 223"/>
              <a:gd name="T10" fmla="*/ 202 w 245"/>
              <a:gd name="T11" fmla="*/ 32 h 223"/>
              <a:gd name="T12" fmla="*/ 202 w 245"/>
              <a:gd name="T13" fmla="*/ 190 h 223"/>
              <a:gd name="T14" fmla="*/ 123 w 245"/>
              <a:gd name="T15" fmla="*/ 223 h 223"/>
              <a:gd name="T16" fmla="*/ 123 w 245"/>
              <a:gd name="T17" fmla="*/ 36 h 223"/>
              <a:gd name="T18" fmla="*/ 69 w 245"/>
              <a:gd name="T19" fmla="*/ 58 h 223"/>
              <a:gd name="T20" fmla="*/ 69 w 245"/>
              <a:gd name="T21" fmla="*/ 165 h 223"/>
              <a:gd name="T22" fmla="*/ 123 w 245"/>
              <a:gd name="T23" fmla="*/ 187 h 223"/>
              <a:gd name="T24" fmla="*/ 176 w 245"/>
              <a:gd name="T25" fmla="*/ 165 h 223"/>
              <a:gd name="T26" fmla="*/ 176 w 245"/>
              <a:gd name="T27" fmla="*/ 58 h 223"/>
              <a:gd name="T28" fmla="*/ 123 w 245"/>
              <a:gd name="T29" fmla="*/ 3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23">
                <a:moveTo>
                  <a:pt x="123" y="223"/>
                </a:moveTo>
                <a:cubicBezTo>
                  <a:pt x="93" y="223"/>
                  <a:pt x="65" y="212"/>
                  <a:pt x="44" y="190"/>
                </a:cubicBezTo>
                <a:cubicBezTo>
                  <a:pt x="0" y="147"/>
                  <a:pt x="0" y="76"/>
                  <a:pt x="44" y="32"/>
                </a:cubicBezTo>
                <a:cubicBezTo>
                  <a:pt x="65" y="11"/>
                  <a:pt x="93" y="0"/>
                  <a:pt x="123" y="0"/>
                </a:cubicBezTo>
                <a:cubicBezTo>
                  <a:pt x="153" y="0"/>
                  <a:pt x="181" y="11"/>
                  <a:pt x="202" y="32"/>
                </a:cubicBezTo>
                <a:cubicBezTo>
                  <a:pt x="202" y="32"/>
                  <a:pt x="202" y="32"/>
                  <a:pt x="202" y="32"/>
                </a:cubicBezTo>
                <a:cubicBezTo>
                  <a:pt x="245" y="76"/>
                  <a:pt x="245" y="147"/>
                  <a:pt x="202" y="190"/>
                </a:cubicBezTo>
                <a:cubicBezTo>
                  <a:pt x="181" y="212"/>
                  <a:pt x="153" y="223"/>
                  <a:pt x="123" y="223"/>
                </a:cubicBezTo>
                <a:close/>
                <a:moveTo>
                  <a:pt x="123" y="36"/>
                </a:moveTo>
                <a:cubicBezTo>
                  <a:pt x="103" y="36"/>
                  <a:pt x="84" y="43"/>
                  <a:pt x="69" y="58"/>
                </a:cubicBezTo>
                <a:cubicBezTo>
                  <a:pt x="40" y="87"/>
                  <a:pt x="40" y="135"/>
                  <a:pt x="69" y="165"/>
                </a:cubicBezTo>
                <a:cubicBezTo>
                  <a:pt x="84" y="179"/>
                  <a:pt x="103" y="187"/>
                  <a:pt x="123" y="187"/>
                </a:cubicBezTo>
                <a:cubicBezTo>
                  <a:pt x="143" y="187"/>
                  <a:pt x="162" y="179"/>
                  <a:pt x="176" y="165"/>
                </a:cubicBezTo>
                <a:cubicBezTo>
                  <a:pt x="206" y="135"/>
                  <a:pt x="206" y="87"/>
                  <a:pt x="176" y="58"/>
                </a:cubicBezTo>
                <a:cubicBezTo>
                  <a:pt x="162" y="43"/>
                  <a:pt x="143" y="36"/>
                  <a:pt x="123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Прямоугольник 4"/>
          <p:cNvSpPr/>
          <p:nvPr/>
        </p:nvSpPr>
        <p:spPr>
          <a:xfrm>
            <a:off x="7002254" y="6080392"/>
            <a:ext cx="42006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i="1" dirty="0">
                <a:solidFill>
                  <a:schemeClr val="bg1">
                    <a:lumMod val="95000"/>
                  </a:schemeClr>
                </a:solidFill>
                <a:ea typeface="Times New Roman" panose="02020603050405020304" pitchFamily="18" charset="0"/>
              </a:rPr>
              <a:t>Работа пользовательского интерфейса</a:t>
            </a:r>
            <a:endParaRPr lang="ru-RU" sz="1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467092" y="6110796"/>
            <a:ext cx="37761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i="1" dirty="0">
                <a:solidFill>
                  <a:schemeClr val="bg1">
                    <a:lumMod val="95000"/>
                  </a:schemeClr>
                </a:solidFill>
                <a:ea typeface="Times New Roman" panose="02020603050405020304" pitchFamily="18" charset="0"/>
              </a:rPr>
              <a:t>Работа </a:t>
            </a:r>
            <a:r>
              <a:rPr lang="en-US" sz="1600" i="1" dirty="0">
                <a:solidFill>
                  <a:schemeClr val="bg1">
                    <a:lumMod val="95000"/>
                  </a:schemeClr>
                </a:solidFill>
                <a:ea typeface="Times New Roman" panose="02020603050405020304" pitchFamily="18" charset="0"/>
              </a:rPr>
              <a:t>First Person Controller</a:t>
            </a:r>
            <a:endParaRPr lang="ru-RU" sz="1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167356F-1C27-408A-8EA6-A58765975A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02" y="3146935"/>
            <a:ext cx="4960139" cy="27898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F64D773-48F8-49D8-BCDF-E6A35D8D08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820" y="3146935"/>
            <a:ext cx="5101777" cy="286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9896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1051</TotalTime>
  <Words>508</Words>
  <Application>Microsoft Office PowerPoint</Application>
  <PresentationFormat>Широкоэкранный</PresentationFormat>
  <Paragraphs>74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Gill Sans MT</vt:lpstr>
      <vt:lpstr>Open Sans Regular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Анатолий Петров</cp:lastModifiedBy>
  <cp:revision>50</cp:revision>
  <dcterms:created xsi:type="dcterms:W3CDTF">2018-05-05T03:43:01Z</dcterms:created>
  <dcterms:modified xsi:type="dcterms:W3CDTF">2021-09-22T12:28:23Z</dcterms:modified>
</cp:coreProperties>
</file>

<file path=docProps/thumbnail.jpeg>
</file>